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380" r:id="rId3"/>
    <p:sldId id="369" r:id="rId4"/>
    <p:sldId id="421" r:id="rId5"/>
    <p:sldId id="424" r:id="rId6"/>
    <p:sldId id="432" r:id="rId7"/>
    <p:sldId id="427" r:id="rId8"/>
    <p:sldId id="428" r:id="rId9"/>
    <p:sldId id="429" r:id="rId10"/>
    <p:sldId id="430" r:id="rId11"/>
    <p:sldId id="431" r:id="rId12"/>
    <p:sldId id="433" r:id="rId13"/>
    <p:sldId id="422" r:id="rId14"/>
    <p:sldId id="425" r:id="rId15"/>
    <p:sldId id="423" r:id="rId16"/>
    <p:sldId id="426" r:id="rId17"/>
    <p:sldId id="420" r:id="rId18"/>
    <p:sldId id="320" r:id="rId19"/>
    <p:sldId id="374" r:id="rId20"/>
    <p:sldId id="373" r:id="rId21"/>
    <p:sldId id="259" r:id="rId22"/>
    <p:sldId id="375"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7" r:id="rId53"/>
    <p:sldId id="416" r:id="rId54"/>
    <p:sldId id="419" r:id="rId55"/>
    <p:sldId id="372" r:id="rId56"/>
    <p:sldId id="376" r:id="rId57"/>
    <p:sldId id="377" r:id="rId5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1pPr>
    <a:lvl2pPr marL="0" marR="0" indent="544264"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2pPr>
    <a:lvl3pPr marL="0" marR="0" indent="1088529"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3pPr>
    <a:lvl4pPr marL="0" marR="0" indent="1632793"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4pPr>
    <a:lvl5pPr marL="0" marR="0" indent="2177058"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5pPr>
    <a:lvl6pPr marL="0" marR="0" indent="2721323"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6pPr>
    <a:lvl7pPr marL="0" marR="0" indent="3265587"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7pPr>
    <a:lvl8pPr marL="0" marR="0" indent="3809851"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8pPr>
    <a:lvl9pPr marL="0" marR="0" indent="4354117"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2A2"/>
    <a:srgbClr val="949494"/>
    <a:srgbClr val="0070C0"/>
    <a:srgbClr val="D9D9DA"/>
    <a:srgbClr val="006EB9"/>
    <a:srgbClr val="0096FF"/>
    <a:srgbClr val="0070B8"/>
    <a:srgbClr val="04B8EF"/>
    <a:srgbClr val="0060B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ECCC"/>
          </a:solidFill>
        </a:fill>
      </a:tcStyle>
    </a:wholeTbl>
    <a:band2H>
      <a:tcTxStyle/>
      <a:tcStyle>
        <a:tcBdr/>
        <a:fill>
          <a:solidFill>
            <a:srgbClr val="EFF6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1D4"/>
          </a:solidFill>
        </a:fill>
      </a:tcStyle>
    </a:wholeTbl>
    <a:band2H>
      <a:tcTxStyle/>
      <a:tcStyle>
        <a:tcBdr/>
        <a:fill>
          <a:solidFill>
            <a:srgbClr val="E7F0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9FD"/>
          </a:solidFill>
        </a:fill>
      </a:tcStyle>
    </a:wholeTbl>
    <a:band2H>
      <a:tcTxStyle/>
      <a:tcStyle>
        <a:tcBdr/>
        <a:fill>
          <a:solidFill>
            <a:srgbClr val="E8F4F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2" autoAdjust="0"/>
    <p:restoredTop sz="90696" autoAdjust="0"/>
  </p:normalViewPr>
  <p:slideViewPr>
    <p:cSldViewPr snapToGrid="0">
      <p:cViewPr varScale="1">
        <p:scale>
          <a:sx n="139" d="100"/>
          <a:sy n="139" d="100"/>
        </p:scale>
        <p:origin x="192"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73814000000000002"/>
        </c:manualLayout>
      </c:layout>
      <c:doughnutChart>
        <c:varyColors val="0"/>
        <c:ser>
          <c:idx val="0"/>
          <c:order val="0"/>
          <c:tx>
            <c:strRef>
              <c:f>Sheet1!$A$2</c:f>
              <c:strCache>
                <c:ptCount val="1"/>
                <c:pt idx="0">
                  <c:v>Sales</c:v>
                </c:pt>
              </c:strCache>
            </c:strRef>
          </c:tx>
          <c:spPr>
            <a:solidFill>
              <a:srgbClr val="458BFF">
                <a:alpha val="90000"/>
              </a:srgbClr>
            </a:solidFill>
            <a:ln w="9525" cap="flat">
              <a:solidFill>
                <a:srgbClr val="F9F9F9"/>
              </a:solidFill>
              <a:prstDash val="solid"/>
              <a:round/>
            </a:ln>
            <a:effectLst>
              <a:outerShdw blurRad="38100" dist="20000" dir="5400000" algn="tl">
                <a:srgbClr val="000000">
                  <a:alpha val="38000"/>
                </a:srgbClr>
              </a:outerShdw>
            </a:effectLst>
          </c:spPr>
          <c:dPt>
            <c:idx val="0"/>
            <c:bubble3D val="0"/>
            <c:extLst>
              <c:ext xmlns:c16="http://schemas.microsoft.com/office/drawing/2014/chart" uri="{C3380CC4-5D6E-409C-BE32-E72D297353CC}">
                <c16:uniqueId val="{00000000-99E4-4CED-94A8-09108E876C83}"/>
              </c:ext>
            </c:extLst>
          </c:dPt>
          <c:dPt>
            <c:idx val="1"/>
            <c:bubble3D val="0"/>
            <c:spPr>
              <a:solidFill>
                <a:srgbClr val="2765DA">
                  <a:alpha val="90000"/>
                </a:srgbClr>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2-99E4-4CED-94A8-09108E876C83}"/>
              </c:ext>
            </c:extLst>
          </c:dPt>
          <c:dPt>
            <c:idx val="2"/>
            <c:bubble3D val="0"/>
            <c:spPr>
              <a:solidFill>
                <a:srgbClr val="07E4DF"/>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4-99E4-4CED-94A8-09108E876C83}"/>
              </c:ext>
            </c:extLst>
          </c:dPt>
          <c:dPt>
            <c:idx val="3"/>
            <c:bubble3D val="0"/>
            <c:spPr>
              <a:solidFill>
                <a:srgbClr val="ABA4F9">
                  <a:alpha val="90000"/>
                </a:srgbClr>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6-99E4-4CED-94A8-09108E876C83}"/>
              </c:ext>
            </c:extLst>
          </c:dPt>
          <c:cat>
            <c:strRef>
              <c:f>Sheet1!$B$1:$E$1</c:f>
              <c:strCache>
                <c:ptCount val="4"/>
                <c:pt idx="0">
                  <c:v>数据1</c:v>
                </c:pt>
                <c:pt idx="1">
                  <c:v>数据2</c:v>
                </c:pt>
                <c:pt idx="2">
                  <c:v>数据3</c:v>
                </c:pt>
                <c:pt idx="3">
                  <c:v>数据4</c:v>
                </c:pt>
              </c:strCache>
            </c:strRef>
          </c:cat>
          <c:val>
            <c:numRef>
              <c:f>Sheet1!$B$2:$E$2</c:f>
              <c:numCache>
                <c:formatCode>General</c:formatCode>
                <c:ptCount val="4"/>
                <c:pt idx="0">
                  <c:v>36</c:v>
                </c:pt>
                <c:pt idx="1">
                  <c:v>28</c:v>
                </c:pt>
                <c:pt idx="2">
                  <c:v>20</c:v>
                </c:pt>
                <c:pt idx="3">
                  <c:v>16</c:v>
                </c:pt>
              </c:numCache>
            </c:numRef>
          </c:val>
          <c:extLst>
            <c:ext xmlns:c16="http://schemas.microsoft.com/office/drawing/2014/chart" uri="{C3380CC4-5D6E-409C-BE32-E72D297353CC}">
              <c16:uniqueId val="{00000007-99E4-4CED-94A8-09108E876C83}"/>
            </c:ext>
          </c:extLst>
        </c:ser>
        <c:dLbls>
          <c:showLegendKey val="0"/>
          <c:showVal val="0"/>
          <c:showCatName val="0"/>
          <c:showSerName val="0"/>
          <c:showPercent val="0"/>
          <c:showBubbleSize val="0"/>
          <c:showLeaderLines val="1"/>
        </c:dLbls>
        <c:firstSliceAng val="0"/>
        <c:holeSize val="56"/>
      </c:doughnutChart>
      <c:spPr>
        <a:noFill/>
        <a:ln w="12700" cap="flat">
          <a:noFill/>
          <a:miter lim="400000"/>
        </a:ln>
        <a:effectLst/>
      </c:spPr>
    </c:plotArea>
    <c:legend>
      <c:legendPos val="b"/>
      <c:layout>
        <c:manualLayout>
          <c:xMode val="edge"/>
          <c:yMode val="edge"/>
          <c:x val="4.47629E-3"/>
          <c:y val="0.811894"/>
          <c:w val="0.99329400000000001"/>
          <c:h val="0.188106"/>
        </c:manualLayout>
      </c:layout>
      <c:overlay val="1"/>
      <c:spPr>
        <a:noFill/>
        <a:ln w="12700" cap="flat">
          <a:noFill/>
          <a:miter lim="400000"/>
        </a:ln>
        <a:effectLst/>
      </c:spPr>
      <c:txPr>
        <a:bodyPr rot="0"/>
        <a:lstStyle/>
        <a:p>
          <a:pPr>
            <a:defRPr sz="1800" b="0" i="0" u="none" strike="noStrike">
              <a:solidFill>
                <a:srgbClr val="000000"/>
              </a:solidFill>
              <a:latin typeface="Calibri"/>
            </a:defRPr>
          </a:pPr>
          <a:endParaRPr lang="zh-CN"/>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00DDD8"/>
            </a:solidFill>
            <a:ln w="12700" cap="flat">
              <a:noFill/>
              <a:miter lim="400000"/>
            </a:ln>
            <a:effectLst/>
          </c:spPr>
          <c:dPt>
            <c:idx val="0"/>
            <c:bubble3D val="0"/>
            <c:extLst>
              <c:ext xmlns:c16="http://schemas.microsoft.com/office/drawing/2014/chart" uri="{C3380CC4-5D6E-409C-BE32-E72D297353CC}">
                <c16:uniqueId val="{00000000-6947-4A62-BB7C-38C8ACD20AE5}"/>
              </c:ext>
            </c:extLst>
          </c:dPt>
          <c:dPt>
            <c:idx val="1"/>
            <c:bubble3D val="0"/>
            <c:spPr>
              <a:solidFill>
                <a:srgbClr val="D9D9D9"/>
              </a:solidFill>
              <a:ln w="12700" cap="flat">
                <a:noFill/>
                <a:miter lim="400000"/>
              </a:ln>
              <a:effectLst/>
            </c:spPr>
            <c:extLst>
              <c:ext xmlns:c16="http://schemas.microsoft.com/office/drawing/2014/chart" uri="{C3380CC4-5D6E-409C-BE32-E72D297353CC}">
                <c16:uniqueId val="{00000002-6947-4A62-BB7C-38C8ACD20AE5}"/>
              </c:ext>
            </c:extLst>
          </c:dPt>
          <c:cat>
            <c:strRef>
              <c:f>Sheet1!$B$1:$C$1</c:f>
              <c:strCache>
                <c:ptCount val="2"/>
                <c:pt idx="0">
                  <c:v>第一季度</c:v>
                </c:pt>
                <c:pt idx="1">
                  <c:v>第二季度</c:v>
                </c:pt>
              </c:strCache>
            </c:strRef>
          </c:cat>
          <c:val>
            <c:numRef>
              <c:f>Sheet1!$B$2:$C$2</c:f>
              <c:numCache>
                <c:formatCode>General</c:formatCode>
                <c:ptCount val="2"/>
                <c:pt idx="0">
                  <c:v>60</c:v>
                </c:pt>
                <c:pt idx="1">
                  <c:v>40</c:v>
                </c:pt>
              </c:numCache>
            </c:numRef>
          </c:val>
          <c:extLst>
            <c:ext xmlns:c16="http://schemas.microsoft.com/office/drawing/2014/chart" uri="{C3380CC4-5D6E-409C-BE32-E72D297353CC}">
              <c16:uniqueId val="{00000003-6947-4A62-BB7C-38C8ACD20AE5}"/>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3986DE"/>
            </a:solidFill>
            <a:ln w="12700" cap="flat">
              <a:noFill/>
              <a:miter lim="400000"/>
            </a:ln>
            <a:effectLst/>
          </c:spPr>
          <c:dPt>
            <c:idx val="0"/>
            <c:bubble3D val="0"/>
            <c:extLst>
              <c:ext xmlns:c16="http://schemas.microsoft.com/office/drawing/2014/chart" uri="{C3380CC4-5D6E-409C-BE32-E72D297353CC}">
                <c16:uniqueId val="{00000000-9952-40C4-9030-5D213494E040}"/>
              </c:ext>
            </c:extLst>
          </c:dPt>
          <c:dPt>
            <c:idx val="1"/>
            <c:bubble3D val="0"/>
            <c:spPr>
              <a:solidFill>
                <a:srgbClr val="D9D9D9"/>
              </a:solidFill>
              <a:ln w="12700" cap="flat">
                <a:noFill/>
                <a:miter lim="400000"/>
              </a:ln>
              <a:effectLst/>
            </c:spPr>
            <c:extLst>
              <c:ext xmlns:c16="http://schemas.microsoft.com/office/drawing/2014/chart" uri="{C3380CC4-5D6E-409C-BE32-E72D297353CC}">
                <c16:uniqueId val="{00000002-9952-40C4-9030-5D213494E040}"/>
              </c:ext>
            </c:extLst>
          </c:dPt>
          <c:cat>
            <c:strRef>
              <c:f>Sheet1!$B$1:$C$1</c:f>
              <c:strCache>
                <c:ptCount val="2"/>
                <c:pt idx="0">
                  <c:v>第一季度</c:v>
                </c:pt>
                <c:pt idx="1">
                  <c:v>第二季度</c:v>
                </c:pt>
              </c:strCache>
            </c:strRef>
          </c:cat>
          <c:val>
            <c:numRef>
              <c:f>Sheet1!$B$2:$C$2</c:f>
              <c:numCache>
                <c:formatCode>General</c:formatCode>
                <c:ptCount val="2"/>
                <c:pt idx="0">
                  <c:v>75</c:v>
                </c:pt>
                <c:pt idx="1">
                  <c:v>25</c:v>
                </c:pt>
              </c:numCache>
            </c:numRef>
          </c:val>
          <c:extLst>
            <c:ext xmlns:c16="http://schemas.microsoft.com/office/drawing/2014/chart" uri="{C3380CC4-5D6E-409C-BE32-E72D297353CC}">
              <c16:uniqueId val="{00000003-9952-40C4-9030-5D213494E040}"/>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AB94EC"/>
            </a:solidFill>
            <a:ln w="12700" cap="flat">
              <a:noFill/>
              <a:miter lim="400000"/>
            </a:ln>
            <a:effectLst/>
          </c:spPr>
          <c:dPt>
            <c:idx val="0"/>
            <c:bubble3D val="0"/>
            <c:extLst>
              <c:ext xmlns:c16="http://schemas.microsoft.com/office/drawing/2014/chart" uri="{C3380CC4-5D6E-409C-BE32-E72D297353CC}">
                <c16:uniqueId val="{00000000-6221-475B-BD22-FD6DBC0F4955}"/>
              </c:ext>
            </c:extLst>
          </c:dPt>
          <c:dPt>
            <c:idx val="1"/>
            <c:bubble3D val="0"/>
            <c:spPr>
              <a:solidFill>
                <a:srgbClr val="D9D9D9"/>
              </a:solidFill>
              <a:ln w="12700" cap="flat">
                <a:noFill/>
                <a:miter lim="400000"/>
              </a:ln>
              <a:effectLst/>
            </c:spPr>
            <c:extLst>
              <c:ext xmlns:c16="http://schemas.microsoft.com/office/drawing/2014/chart" uri="{C3380CC4-5D6E-409C-BE32-E72D297353CC}">
                <c16:uniqueId val="{00000002-6221-475B-BD22-FD6DBC0F4955}"/>
              </c:ext>
            </c:extLst>
          </c:dPt>
          <c:cat>
            <c:strRef>
              <c:f>Sheet1!$B$1:$C$1</c:f>
              <c:strCache>
                <c:ptCount val="2"/>
                <c:pt idx="0">
                  <c:v>第一季度</c:v>
                </c:pt>
                <c:pt idx="1">
                  <c:v>第二季度</c:v>
                </c:pt>
              </c:strCache>
            </c:strRef>
          </c:cat>
          <c:val>
            <c:numRef>
              <c:f>Sheet1!$B$2:$C$2</c:f>
              <c:numCache>
                <c:formatCode>General</c:formatCode>
                <c:ptCount val="2"/>
                <c:pt idx="0">
                  <c:v>60</c:v>
                </c:pt>
                <c:pt idx="1">
                  <c:v>40</c:v>
                </c:pt>
              </c:numCache>
            </c:numRef>
          </c:val>
          <c:extLst>
            <c:ext xmlns:c16="http://schemas.microsoft.com/office/drawing/2014/chart" uri="{C3380CC4-5D6E-409C-BE32-E72D297353CC}">
              <c16:uniqueId val="{00000003-6221-475B-BD22-FD6DBC0F4955}"/>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4E8DF5"/>
            </a:solidFill>
            <a:ln w="12700" cap="flat">
              <a:noFill/>
              <a:miter lim="400000"/>
            </a:ln>
            <a:effectLst/>
          </c:spPr>
          <c:dPt>
            <c:idx val="0"/>
            <c:bubble3D val="0"/>
            <c:extLst>
              <c:ext xmlns:c16="http://schemas.microsoft.com/office/drawing/2014/chart" uri="{C3380CC4-5D6E-409C-BE32-E72D297353CC}">
                <c16:uniqueId val="{00000000-4579-4DC3-A36A-80BACCF1D320}"/>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2-4579-4DC3-A36A-80BACCF1D320}"/>
              </c:ext>
            </c:extLst>
          </c:dPt>
          <c:cat>
            <c:strRef>
              <c:f>Sheet1!$B$1:$C$1</c:f>
              <c:strCache>
                <c:ptCount val="2"/>
                <c:pt idx="0">
                  <c:v>第一季度</c:v>
                </c:pt>
                <c:pt idx="1">
                  <c:v>第二季度</c:v>
                </c:pt>
              </c:strCache>
            </c:strRef>
          </c:cat>
          <c:val>
            <c:numRef>
              <c:f>Sheet1!$B$2:$C$2</c:f>
              <c:numCache>
                <c:formatCode>General</c:formatCode>
                <c:ptCount val="2"/>
                <c:pt idx="0">
                  <c:v>45</c:v>
                </c:pt>
                <c:pt idx="1">
                  <c:v>55</c:v>
                </c:pt>
              </c:numCache>
            </c:numRef>
          </c:val>
          <c:extLst>
            <c:ext xmlns:c16="http://schemas.microsoft.com/office/drawing/2014/chart" uri="{C3380CC4-5D6E-409C-BE32-E72D297353CC}">
              <c16:uniqueId val="{00000003-4579-4DC3-A36A-80BACCF1D320}"/>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4E8DF5"/>
            </a:solidFill>
            <a:ln w="12700" cap="flat">
              <a:noFill/>
              <a:miter lim="400000"/>
            </a:ln>
            <a:effectLst/>
          </c:spPr>
          <c:dPt>
            <c:idx val="0"/>
            <c:bubble3D val="0"/>
            <c:extLst>
              <c:ext xmlns:c16="http://schemas.microsoft.com/office/drawing/2014/chart" uri="{C3380CC4-5D6E-409C-BE32-E72D297353CC}">
                <c16:uniqueId val="{00000000-98F1-4E4E-A650-28A4A94E7BBA}"/>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2-98F1-4E4E-A650-28A4A94E7BBA}"/>
              </c:ext>
            </c:extLst>
          </c:dPt>
          <c:cat>
            <c:strRef>
              <c:f>Sheet1!$B$1:$C$1</c:f>
              <c:strCache>
                <c:ptCount val="2"/>
                <c:pt idx="0">
                  <c:v>第一季度</c:v>
                </c:pt>
                <c:pt idx="1">
                  <c:v>第二季度</c:v>
                </c:pt>
              </c:strCache>
            </c:strRef>
          </c:cat>
          <c:val>
            <c:numRef>
              <c:f>Sheet1!$B$2:$C$2</c:f>
              <c:numCache>
                <c:formatCode>General</c:formatCode>
                <c:ptCount val="2"/>
                <c:pt idx="0">
                  <c:v>61</c:v>
                </c:pt>
                <c:pt idx="1">
                  <c:v>39</c:v>
                </c:pt>
              </c:numCache>
            </c:numRef>
          </c:val>
          <c:extLst>
            <c:ext xmlns:c16="http://schemas.microsoft.com/office/drawing/2014/chart" uri="{C3380CC4-5D6E-409C-BE32-E72D297353CC}">
              <c16:uniqueId val="{00000003-98F1-4E4E-A650-28A4A94E7BBA}"/>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4E8DF5"/>
            </a:solidFill>
            <a:ln w="12700" cap="flat">
              <a:noFill/>
              <a:miter lim="400000"/>
            </a:ln>
            <a:effectLst/>
          </c:spPr>
          <c:dPt>
            <c:idx val="0"/>
            <c:bubble3D val="0"/>
            <c:extLst>
              <c:ext xmlns:c16="http://schemas.microsoft.com/office/drawing/2014/chart" uri="{C3380CC4-5D6E-409C-BE32-E72D297353CC}">
                <c16:uniqueId val="{00000000-895E-4499-B3CF-C2BB65472489}"/>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2-895E-4499-B3CF-C2BB65472489}"/>
              </c:ext>
            </c:extLst>
          </c:dPt>
          <c:cat>
            <c:strRef>
              <c:f>Sheet1!$B$1:$C$1</c:f>
              <c:strCache>
                <c:ptCount val="2"/>
                <c:pt idx="0">
                  <c:v>第一季度</c:v>
                </c:pt>
                <c:pt idx="1">
                  <c:v>第二季度</c:v>
                </c:pt>
              </c:strCache>
            </c:strRef>
          </c:cat>
          <c:val>
            <c:numRef>
              <c:f>Sheet1!$B$2:$C$2</c:f>
              <c:numCache>
                <c:formatCode>General</c:formatCode>
                <c:ptCount val="2"/>
                <c:pt idx="0">
                  <c:v>60</c:v>
                </c:pt>
                <c:pt idx="1">
                  <c:v>40</c:v>
                </c:pt>
              </c:numCache>
            </c:numRef>
          </c:val>
          <c:extLst>
            <c:ext xmlns:c16="http://schemas.microsoft.com/office/drawing/2014/chart" uri="{C3380CC4-5D6E-409C-BE32-E72D297353CC}">
              <c16:uniqueId val="{00000003-895E-4499-B3CF-C2BB65472489}"/>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4E8DF5"/>
            </a:solidFill>
            <a:ln w="12700" cap="flat">
              <a:noFill/>
              <a:miter lim="400000"/>
            </a:ln>
            <a:effectLst/>
          </c:spPr>
          <c:dPt>
            <c:idx val="0"/>
            <c:bubble3D val="0"/>
            <c:extLst>
              <c:ext xmlns:c16="http://schemas.microsoft.com/office/drawing/2014/chart" uri="{C3380CC4-5D6E-409C-BE32-E72D297353CC}">
                <c16:uniqueId val="{00000000-26D3-4331-9F7A-A235087346E4}"/>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2-26D3-4331-9F7A-A235087346E4}"/>
              </c:ext>
            </c:extLst>
          </c:dPt>
          <c:cat>
            <c:strRef>
              <c:f>Sheet1!$B$1:$C$1</c:f>
              <c:strCache>
                <c:ptCount val="2"/>
                <c:pt idx="0">
                  <c:v>第一季度</c:v>
                </c:pt>
                <c:pt idx="1">
                  <c:v>第二季度</c:v>
                </c:pt>
              </c:strCache>
            </c:strRef>
          </c:cat>
          <c:val>
            <c:numRef>
              <c:f>Sheet1!$B$2:$C$2</c:f>
              <c:numCache>
                <c:formatCode>General</c:formatCode>
                <c:ptCount val="2"/>
                <c:pt idx="0">
                  <c:v>89</c:v>
                </c:pt>
                <c:pt idx="1">
                  <c:v>11</c:v>
                </c:pt>
              </c:numCache>
            </c:numRef>
          </c:val>
          <c:extLst>
            <c:ext xmlns:c16="http://schemas.microsoft.com/office/drawing/2014/chart" uri="{C3380CC4-5D6E-409C-BE32-E72D297353CC}">
              <c16:uniqueId val="{00000003-26D3-4331-9F7A-A235087346E4}"/>
            </c:ext>
          </c:extLst>
        </c:ser>
        <c:dLbls>
          <c:showLegendKey val="0"/>
          <c:showVal val="0"/>
          <c:showCatName val="0"/>
          <c:showSerName val="0"/>
          <c:showPercent val="0"/>
          <c:showBubbleSize val="0"/>
          <c:showLeaderLines val="1"/>
        </c:dLbls>
        <c:firstSliceAng val="0"/>
        <c:holeSize val="86"/>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6" name="Shape 1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88529" latinLnBrk="0">
      <a:defRPr sz="1400">
        <a:latin typeface="+mj-lt"/>
        <a:ea typeface="+mj-ea"/>
        <a:cs typeface="+mj-cs"/>
        <a:sym typeface="Calibri"/>
      </a:defRPr>
    </a:lvl1pPr>
    <a:lvl2pPr indent="228600" defTabSz="1088529" latinLnBrk="0">
      <a:defRPr sz="1400">
        <a:latin typeface="+mj-lt"/>
        <a:ea typeface="+mj-ea"/>
        <a:cs typeface="+mj-cs"/>
        <a:sym typeface="Calibri"/>
      </a:defRPr>
    </a:lvl2pPr>
    <a:lvl3pPr indent="457200" defTabSz="1088529" latinLnBrk="0">
      <a:defRPr sz="1400">
        <a:latin typeface="+mj-lt"/>
        <a:ea typeface="+mj-ea"/>
        <a:cs typeface="+mj-cs"/>
        <a:sym typeface="Calibri"/>
      </a:defRPr>
    </a:lvl3pPr>
    <a:lvl4pPr indent="685800" defTabSz="1088529" latinLnBrk="0">
      <a:defRPr sz="1400">
        <a:latin typeface="+mj-lt"/>
        <a:ea typeface="+mj-ea"/>
        <a:cs typeface="+mj-cs"/>
        <a:sym typeface="Calibri"/>
      </a:defRPr>
    </a:lvl4pPr>
    <a:lvl5pPr indent="914400" defTabSz="1088529" latinLnBrk="0">
      <a:defRPr sz="1400">
        <a:latin typeface="+mj-lt"/>
        <a:ea typeface="+mj-ea"/>
        <a:cs typeface="+mj-cs"/>
        <a:sym typeface="Calibri"/>
      </a:defRPr>
    </a:lvl5pPr>
    <a:lvl6pPr indent="1143000" defTabSz="1088529" latinLnBrk="0">
      <a:defRPr sz="1400">
        <a:latin typeface="+mj-lt"/>
        <a:ea typeface="+mj-ea"/>
        <a:cs typeface="+mj-cs"/>
        <a:sym typeface="Calibri"/>
      </a:defRPr>
    </a:lvl6pPr>
    <a:lvl7pPr indent="1371600" defTabSz="1088529" latinLnBrk="0">
      <a:defRPr sz="1400">
        <a:latin typeface="+mj-lt"/>
        <a:ea typeface="+mj-ea"/>
        <a:cs typeface="+mj-cs"/>
        <a:sym typeface="Calibri"/>
      </a:defRPr>
    </a:lvl7pPr>
    <a:lvl8pPr indent="1600200" defTabSz="1088529" latinLnBrk="0">
      <a:defRPr sz="1400">
        <a:latin typeface="+mj-lt"/>
        <a:ea typeface="+mj-ea"/>
        <a:cs typeface="+mj-cs"/>
        <a:sym typeface="Calibri"/>
      </a:defRPr>
    </a:lvl8pPr>
    <a:lvl9pPr indent="1828800" defTabSz="1088529" latinLnBrk="0">
      <a:defRPr sz="1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74" name="Shape 174"/>
          <p:cNvSpPr>
            <a:spLocks noGrp="1"/>
          </p:cNvSpPr>
          <p:nvPr>
            <p:ph type="body" sz="quarter" idx="1"/>
          </p:nvPr>
        </p:nvSpPr>
        <p:spPr>
          <a:prstGeom prst="rect">
            <a:avLst/>
          </a:prstGeom>
        </p:spPr>
        <p:txBody>
          <a:bodyPr/>
          <a:lstStyle/>
          <a:p>
            <a:pPr defTabSz="914400">
              <a:defRPr sz="1200">
                <a:latin typeface="等线"/>
                <a:ea typeface="等线"/>
                <a:cs typeface="等线"/>
                <a:sym typeface="等线"/>
              </a:defRP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277589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369135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298346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216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实际应用中遇到的主要问题：</a:t>
            </a:r>
            <a:endParaRPr lang="en-US" altLang="zh-CN" dirty="0"/>
          </a:p>
          <a:p>
            <a:r>
              <a:rPr lang="zh-CN" altLang="en-US" dirty="0"/>
              <a:t>集中扎推完成</a:t>
            </a:r>
            <a:endParaRPr lang="en-US" altLang="zh-CN" dirty="0"/>
          </a:p>
          <a:p>
            <a:r>
              <a:rPr lang="zh-CN" altLang="en-US" dirty="0"/>
              <a:t>新产品的调查系统上线缓慢</a:t>
            </a:r>
            <a:endParaRPr lang="en-US" altLang="zh-CN" dirty="0"/>
          </a:p>
          <a:p>
            <a:endParaRPr lang="en-US" altLang="zh-CN" dirty="0"/>
          </a:p>
          <a:p>
            <a:r>
              <a:rPr lang="zh-CN" altLang="en-US" dirty="0"/>
              <a:t>我们思考：</a:t>
            </a:r>
            <a:endParaRPr lang="en-US" altLang="zh-CN" dirty="0"/>
          </a:p>
          <a:p>
            <a:r>
              <a:rPr lang="zh-CN" altLang="en-US" dirty="0"/>
              <a:t>调查工作早就开始了</a:t>
            </a:r>
            <a:endParaRPr lang="en-US" altLang="zh-CN" dirty="0"/>
          </a:p>
          <a:p>
            <a:r>
              <a:rPr lang="zh-CN" altLang="en-US" dirty="0"/>
              <a:t>在数字化大背景之下，客户调查的合理方案应该是什么？怎么样让客户调查做的更快更好。</a:t>
            </a:r>
            <a:endParaRPr lang="en-US" altLang="zh-CN" dirty="0"/>
          </a:p>
          <a:p>
            <a:r>
              <a:rPr lang="zh-CN" altLang="en-US" dirty="0"/>
              <a:t>于是，我们做了探索讨论和调研。</a:t>
            </a:r>
            <a:endParaRPr lang="en-US" altLang="zh-CN" dirty="0"/>
          </a:p>
          <a:p>
            <a:endParaRPr lang="en-US" altLang="zh-CN" dirty="0"/>
          </a:p>
          <a:p>
            <a:r>
              <a:rPr lang="zh-CN" altLang="en-US" dirty="0"/>
              <a:t>主要是调研使用状况、存在问题、改进建议</a:t>
            </a:r>
            <a:endParaRPr lang="en-US" altLang="zh-CN" dirty="0"/>
          </a:p>
        </p:txBody>
      </p:sp>
    </p:spTree>
    <p:extLst>
      <p:ext uri="{BB962C8B-B14F-4D97-AF65-F5344CB8AC3E}">
        <p14:creationId xmlns:p14="http://schemas.microsoft.com/office/powerpoint/2010/main" val="203786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3256284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319214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209690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63074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339109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426747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319632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 </a:t>
            </a:r>
            <a:r>
              <a:rPr kumimoji="1" lang="zh-CN" altLang="en-US" dirty="0"/>
              <a:t>德国 </a:t>
            </a:r>
            <a:r>
              <a:rPr kumimoji="1" lang="en-US" altLang="zh-CN" dirty="0"/>
              <a:t>GMD_IPSI </a:t>
            </a:r>
            <a:r>
              <a:rPr kumimoji="1" lang="zh-CN" altLang="en-US" dirty="0"/>
              <a:t>机构研发的 </a:t>
            </a:r>
            <a:r>
              <a:rPr kumimoji="1" lang="en-US" altLang="zh-CN" dirty="0"/>
              <a:t>VIEWSYSTEM</a:t>
            </a:r>
            <a:r>
              <a:rPr kumimoji="1" lang="zh-CN" altLang="en-US" dirty="0"/>
              <a:t>，它是一个面向对象的中间件，有自己的全局查询语言 </a:t>
            </a:r>
            <a:r>
              <a:rPr kumimoji="1" lang="en-US" altLang="zh-CN" dirty="0"/>
              <a:t>VML</a:t>
            </a:r>
            <a:r>
              <a:rPr kumimoji="1" lang="zh-CN" altLang="en-US" dirty="0"/>
              <a:t>，无法实现嵌套多链接的子查询，对于有些 </a:t>
            </a:r>
            <a:r>
              <a:rPr kumimoji="1" lang="en-US" altLang="zh-CN" dirty="0"/>
              <a:t>SQL </a:t>
            </a:r>
            <a:r>
              <a:rPr kumimoji="1" lang="zh-CN" altLang="en-US" dirty="0"/>
              <a:t>语法不支持。 </a:t>
            </a:r>
            <a:r>
              <a:rPr kumimoji="1" lang="en-US" altLang="zh-CN" dirty="0"/>
              <a:t>- </a:t>
            </a:r>
            <a:r>
              <a:rPr kumimoji="1" lang="zh-CN" altLang="en-US" dirty="0"/>
              <a:t>加拿大阿尔伯特大学在 </a:t>
            </a:r>
            <a:r>
              <a:rPr kumimoji="1" lang="en-US" altLang="zh-CN" dirty="0"/>
              <a:t>DIOM </a:t>
            </a:r>
            <a:r>
              <a:rPr kumimoji="1" lang="zh-CN" altLang="en-US" dirty="0"/>
              <a:t>项目中开发了一个基于协调器</a:t>
            </a:r>
            <a:r>
              <a:rPr kumimoji="1" lang="en-US" altLang="zh-CN" dirty="0"/>
              <a:t>(DTC)</a:t>
            </a:r>
            <a:r>
              <a:rPr kumimoji="1" lang="zh-CN" altLang="en-US" dirty="0"/>
              <a:t>的互操作管理体系结构的中间件，其很好的解决了查询处理功能，该查询处理模块由查询路由，动态查询执行计划器，查询结果聚合器以及查询接口管理器等构成。该中间件最大的缺点。是没有解决局部数据源的模式冲突问题。</a:t>
            </a:r>
            <a:r>
              <a:rPr kumimoji="1" lang="en-US" altLang="zh-CN" dirty="0"/>
              <a:t>-  IBM </a:t>
            </a:r>
            <a:r>
              <a:rPr kumimoji="1" lang="en-US" altLang="zh-CN" dirty="0" err="1"/>
              <a:t>Almaden</a:t>
            </a:r>
            <a:r>
              <a:rPr kumimoji="1" lang="en-US" altLang="zh-CN" dirty="0"/>
              <a:t> </a:t>
            </a:r>
            <a:r>
              <a:rPr kumimoji="1" lang="zh-CN" altLang="en-US" dirty="0"/>
              <a:t>研究中心研发的中间件 </a:t>
            </a:r>
            <a:r>
              <a:rPr kumimoji="1" lang="en-US" altLang="zh-CN" dirty="0" err="1"/>
              <a:t>Carlic</a:t>
            </a:r>
            <a:r>
              <a:rPr kumimoji="1" lang="zh-CN" altLang="en-US" dirty="0"/>
              <a:t>，它能在不改变数据源结构的前提下，为多种异构数据源提供集成视图。其最大的特点是通过建立适配器的方法来集成这些数据并提供查询功能。它最大的缺点是可扩展性不强，不能动态加载数据源。</a:t>
            </a:r>
            <a:r>
              <a:rPr kumimoji="1" lang="en-US" altLang="zh-CN" dirty="0"/>
              <a:t>- </a:t>
            </a:r>
            <a:r>
              <a:rPr kumimoji="1" lang="zh-CN" altLang="en-US" dirty="0"/>
              <a:t>东南大学研制的 </a:t>
            </a:r>
            <a:r>
              <a:rPr kumimoji="1" lang="en-US" altLang="zh-CN" dirty="0"/>
              <a:t>Galaxy </a:t>
            </a:r>
            <a:r>
              <a:rPr kumimoji="1" lang="zh-CN" altLang="en-US" dirty="0"/>
              <a:t>是一个基于 </a:t>
            </a:r>
            <a:r>
              <a:rPr kumimoji="1" lang="en-US" altLang="zh-CN" dirty="0"/>
              <a:t>CORBA </a:t>
            </a:r>
            <a:r>
              <a:rPr kumimoji="1" lang="zh-CN" altLang="en-US" dirty="0"/>
              <a:t>的分布式异构数据源集成系统，使用对象集成模型</a:t>
            </a:r>
            <a:r>
              <a:rPr kumimoji="1" lang="en-US" altLang="zh-CN" dirty="0"/>
              <a:t>(OIM)</a:t>
            </a:r>
            <a:r>
              <a:rPr kumimoji="1" lang="zh-CN" altLang="en-US" dirty="0"/>
              <a:t>作为数据集成的公共模型，对象集成查询语言</a:t>
            </a:r>
            <a:r>
              <a:rPr kumimoji="1" lang="en-US" altLang="zh-CN" dirty="0"/>
              <a:t>(OIQL)</a:t>
            </a:r>
            <a:r>
              <a:rPr kumimoji="1" lang="zh-CN" altLang="en-US" dirty="0"/>
              <a:t>作为其查询语言，对查询优化考虑不多。</a:t>
            </a:r>
            <a:r>
              <a:rPr kumimoji="1" lang="en-US" altLang="zh-CN" dirty="0"/>
              <a:t>- </a:t>
            </a:r>
            <a:r>
              <a:rPr kumimoji="1" lang="en-US" altLang="zh-CN" dirty="0" err="1"/>
              <a:t>Sharding</a:t>
            </a:r>
            <a:r>
              <a:rPr kumimoji="1" lang="en-US" altLang="zh-CN" dirty="0"/>
              <a:t>-JDBC- Atlas- </a:t>
            </a:r>
            <a:r>
              <a:rPr kumimoji="1" lang="en-US" altLang="zh-CN" dirty="0" err="1"/>
              <a:t>MyCat</a:t>
            </a:r>
            <a:r>
              <a:rPr kumimoji="1" lang="en-US" altLang="zh-CN" dirty="0"/>
              <a:t>- DRDS- Heisenberg</a:t>
            </a:r>
            <a:endParaRPr kumimoji="1" lang="zh-CN" altLang="en-US" dirty="0"/>
          </a:p>
        </p:txBody>
      </p:sp>
    </p:spTree>
    <p:extLst>
      <p:ext uri="{BB962C8B-B14F-4D97-AF65-F5344CB8AC3E}">
        <p14:creationId xmlns:p14="http://schemas.microsoft.com/office/powerpoint/2010/main" val="3773361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首页">
    <p:bg>
      <p:bgPr>
        <a:solidFill>
          <a:srgbClr val="FFFFFF"/>
        </a:solidFill>
        <a:effectLst/>
      </p:bgPr>
    </p:bg>
    <p:spTree>
      <p:nvGrpSpPr>
        <p:cNvPr id="1" name=""/>
        <p:cNvGrpSpPr/>
        <p:nvPr/>
      </p:nvGrpSpPr>
      <p:grpSpPr>
        <a:xfrm>
          <a:off x="0" y="0"/>
          <a:ext cx="0" cy="0"/>
          <a:chOff x="0" y="0"/>
          <a:chExt cx="0" cy="0"/>
        </a:xfrm>
      </p:grpSpPr>
      <p:pic>
        <p:nvPicPr>
          <p:cNvPr id="126" name="image1.png" descr="image1.png"/>
          <p:cNvPicPr>
            <a:picLocks noChangeAspect="1"/>
          </p:cNvPicPr>
          <p:nvPr/>
        </p:nvPicPr>
        <p:blipFill>
          <a:blip r:embed="rId2">
            <a:extLst/>
          </a:blip>
          <a:srcRect t="62076"/>
          <a:stretch>
            <a:fillRect/>
          </a:stretch>
        </p:blipFill>
        <p:spPr>
          <a:xfrm>
            <a:off x="6349" y="5393862"/>
            <a:ext cx="12179301" cy="1614396"/>
          </a:xfrm>
          <a:prstGeom prst="rect">
            <a:avLst/>
          </a:prstGeom>
          <a:ln w="12700">
            <a:miter lim="400000"/>
          </a:ln>
        </p:spPr>
      </p:pic>
      <p:pic>
        <p:nvPicPr>
          <p:cNvPr id="127" name="image2.png" descr="image2.png"/>
          <p:cNvPicPr>
            <a:picLocks noChangeAspect="1"/>
          </p:cNvPicPr>
          <p:nvPr/>
        </p:nvPicPr>
        <p:blipFill>
          <a:blip r:embed="rId3">
            <a:extLst/>
          </a:blip>
          <a:stretch>
            <a:fillRect/>
          </a:stretch>
        </p:blipFill>
        <p:spPr>
          <a:xfrm>
            <a:off x="2581766" y="918606"/>
            <a:ext cx="6979313" cy="4074042"/>
          </a:xfrm>
          <a:prstGeom prst="rect">
            <a:avLst/>
          </a:prstGeom>
          <a:ln w="12700">
            <a:miter lim="400000"/>
          </a:ln>
        </p:spPr>
      </p:pic>
      <p:pic>
        <p:nvPicPr>
          <p:cNvPr id="128" name="image3.png" descr="image3.png"/>
          <p:cNvPicPr>
            <a:picLocks noChangeAspect="1"/>
          </p:cNvPicPr>
          <p:nvPr/>
        </p:nvPicPr>
        <p:blipFill>
          <a:blip r:embed="rId4">
            <a:extLst/>
          </a:blip>
          <a:stretch>
            <a:fillRect/>
          </a:stretch>
        </p:blipFill>
        <p:spPr>
          <a:xfrm>
            <a:off x="1476547" y="56488"/>
            <a:ext cx="6928566" cy="3247818"/>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段落版式1">
    <p:bg>
      <p:bgPr>
        <a:solidFill>
          <a:srgbClr val="FBFBFB"/>
        </a:solidFill>
        <a:effectLst/>
      </p:bgPr>
    </p:bg>
    <p:spTree>
      <p:nvGrpSpPr>
        <p:cNvPr id="1" name=""/>
        <p:cNvGrpSpPr/>
        <p:nvPr/>
      </p:nvGrpSpPr>
      <p:grpSpPr>
        <a:xfrm>
          <a:off x="0" y="0"/>
          <a:ext cx="0" cy="0"/>
          <a:chOff x="0" y="0"/>
          <a:chExt cx="0" cy="0"/>
        </a:xfrm>
      </p:grpSpPr>
      <p:pic>
        <p:nvPicPr>
          <p:cNvPr id="3" name="image7.jpg" descr="C:\Users\Admin\Desktop\shutterstock_129456278 [转换].jpg"/>
          <p:cNvPicPr/>
          <p:nvPr userDrawn="1"/>
        </p:nvPicPr>
        <p:blipFill>
          <a:blip r:embed="rId2" cstate="print">
            <a:extLst/>
          </a:blip>
          <a:srcRect l="4382" t="10876" r="4382" b="11290"/>
          <a:stretch>
            <a:fillRect/>
          </a:stretch>
        </p:blipFill>
        <p:spPr>
          <a:xfrm>
            <a:off x="18661" y="2584579"/>
            <a:ext cx="12173337" cy="4273421"/>
          </a:xfrm>
          <a:prstGeom prst="rect">
            <a:avLst/>
          </a:prstGeom>
          <a:ln w="12700">
            <a:miter lim="400000"/>
          </a:ln>
        </p:spPr>
      </p:pic>
      <p:pic>
        <p:nvPicPr>
          <p:cNvPr id="4" name="image6.png"/>
          <p:cNvPicPr/>
          <p:nvPr userDrawn="1"/>
        </p:nvPicPr>
        <p:blipFill>
          <a:blip r:embed="rId3" cstate="print">
            <a:alphaModFix amt="37576"/>
            <a:extLst/>
          </a:blip>
          <a:stretch>
            <a:fillRect/>
          </a:stretch>
        </p:blipFill>
        <p:spPr>
          <a:xfrm>
            <a:off x="5538" y="419876"/>
            <a:ext cx="12186461" cy="6438124"/>
          </a:xfrm>
          <a:prstGeom prst="rect">
            <a:avLst/>
          </a:prstGeom>
          <a:ln w="12700">
            <a:miter lim="400000"/>
          </a:ln>
        </p:spPr>
      </p:pic>
      <p:pic>
        <p:nvPicPr>
          <p:cNvPr id="5" name="Fotolia_46662543_Subscription_XXL.jpg"/>
          <p:cNvPicPr/>
          <p:nvPr userDrawn="1"/>
        </p:nvPicPr>
        <p:blipFill>
          <a:blip r:embed="rId4" cstate="print">
            <a:alphaModFix amt="67996"/>
            <a:extLst/>
          </a:blip>
          <a:srcRect l="380" t="8945" r="380" b="37766"/>
          <a:stretch>
            <a:fillRect/>
          </a:stretch>
        </p:blipFill>
        <p:spPr>
          <a:xfrm>
            <a:off x="3092" y="-1303954"/>
            <a:ext cx="12188908" cy="3888533"/>
          </a:xfrm>
          <a:prstGeom prst="rect">
            <a:avLst/>
          </a:prstGeom>
          <a:ln w="12700">
            <a:miter lim="400000"/>
          </a:ln>
        </p:spPr>
      </p:pic>
    </p:spTree>
    <p:extLst>
      <p:ext uri="{BB962C8B-B14F-4D97-AF65-F5344CB8AC3E}">
        <p14:creationId xmlns:p14="http://schemas.microsoft.com/office/powerpoint/2010/main" val="5677887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段落版式2">
    <p:bg>
      <p:bgPr>
        <a:solidFill>
          <a:srgbClr val="FBFBFB"/>
        </a:solidFill>
        <a:effectLst/>
      </p:bgPr>
    </p:bg>
    <p:spTree>
      <p:nvGrpSpPr>
        <p:cNvPr id="1" name=""/>
        <p:cNvGrpSpPr/>
        <p:nvPr/>
      </p:nvGrpSpPr>
      <p:grpSpPr>
        <a:xfrm>
          <a:off x="0" y="0"/>
          <a:ext cx="0" cy="0"/>
          <a:chOff x="0" y="0"/>
          <a:chExt cx="0" cy="0"/>
        </a:xfrm>
      </p:grpSpPr>
      <p:pic>
        <p:nvPicPr>
          <p:cNvPr id="9" name="摄图网_500457252.jpg" descr="摄图网_500457252.jpg"/>
          <p:cNvPicPr>
            <a:picLocks noChangeAspect="1"/>
          </p:cNvPicPr>
          <p:nvPr userDrawn="1"/>
        </p:nvPicPr>
        <p:blipFill>
          <a:blip r:embed="rId2">
            <a:alphaModFix amt="9000"/>
            <a:extLst/>
          </a:blip>
          <a:stretch>
            <a:fillRect/>
          </a:stretch>
        </p:blipFill>
        <p:spPr>
          <a:xfrm>
            <a:off x="6349" y="-48126"/>
            <a:ext cx="12179301" cy="8119535"/>
          </a:xfrm>
          <a:prstGeom prst="rect">
            <a:avLst/>
          </a:prstGeom>
          <a:ln w="12700">
            <a:miter lim="400000"/>
          </a:ln>
        </p:spPr>
      </p:pic>
    </p:spTree>
    <p:extLst>
      <p:ext uri="{BB962C8B-B14F-4D97-AF65-F5344CB8AC3E}">
        <p14:creationId xmlns:p14="http://schemas.microsoft.com/office/powerpoint/2010/main" val="123180606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正文版式1">
    <p:bg>
      <p:bgPr>
        <a:solidFill>
          <a:srgbClr val="FBFBFB"/>
        </a:solidFill>
        <a:effectLst/>
      </p:bgPr>
    </p:bg>
    <p:spTree>
      <p:nvGrpSpPr>
        <p:cNvPr id="1" name=""/>
        <p:cNvGrpSpPr/>
        <p:nvPr/>
      </p:nvGrpSpPr>
      <p:grpSpPr>
        <a:xfrm>
          <a:off x="0" y="0"/>
          <a:ext cx="0" cy="0"/>
          <a:chOff x="0" y="0"/>
          <a:chExt cx="0" cy="0"/>
        </a:xfrm>
      </p:grpSpPr>
      <p:sp>
        <p:nvSpPr>
          <p:cNvPr id="145" name="矩形 8"/>
          <p:cNvSpPr/>
          <p:nvPr/>
        </p:nvSpPr>
        <p:spPr>
          <a:xfrm>
            <a:off x="6349" y="-54788"/>
            <a:ext cx="12179301" cy="6915983"/>
          </a:xfrm>
          <a:prstGeom prst="rect">
            <a:avLst/>
          </a:prstGeom>
          <a:solidFill>
            <a:srgbClr val="FBFBFB"/>
          </a:solidFill>
          <a:ln w="12700">
            <a:miter lim="400000"/>
          </a:ln>
        </p:spPr>
        <p:txBody>
          <a:bodyPr lIns="60896" tIns="60896" rIns="60896" bIns="60896" anchor="ctr"/>
          <a:lstStyle/>
          <a:p>
            <a:pPr algn="ctr" defTabSz="1219200">
              <a:defRPr sz="2400">
                <a:solidFill>
                  <a:srgbClr val="FFFFFF"/>
                </a:solidFill>
                <a:latin typeface="SimSun"/>
                <a:ea typeface="SimSun"/>
                <a:cs typeface="SimSun"/>
                <a:sym typeface="SimSun"/>
              </a:defRPr>
            </a:pPr>
            <a:endParaRPr dirty="0"/>
          </a:p>
        </p:txBody>
      </p:sp>
      <p:sp>
        <p:nvSpPr>
          <p:cNvPr id="14" name="Slide Number Placeholder 3"/>
          <p:cNvSpPr txBox="1">
            <a:spLocks/>
          </p:cNvSpPr>
          <p:nvPr userDrawn="1"/>
        </p:nvSpPr>
        <p:spPr>
          <a:xfrm>
            <a:off x="11623642" y="6579991"/>
            <a:ext cx="458952" cy="207065"/>
          </a:xfrm>
          <a:prstGeom prst="rect">
            <a:avLst/>
          </a:prstGeom>
        </p:spPr>
        <p:txBody>
          <a:bodyPr lIns="0" tIns="0" rIns="0" bIns="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fld id="{0A8DE738-208C-443A-B42F-014A862EE562}" type="slidenum">
              <a:rPr kumimoji="1" lang="zh-CN" altLang="en-US" sz="900" b="0" i="0" u="none" strike="noStrike" kern="1200" cap="none" spc="0" normalizeH="0" baseline="0" noProof="0" smtClean="0">
                <a:ln>
                  <a:noFill/>
                </a:ln>
                <a:solidFill>
                  <a:schemeClr val="bg1">
                    <a:lumMod val="65000"/>
                  </a:schemeClr>
                </a:solidFill>
                <a:effectLst/>
                <a:uLnTx/>
                <a:uFillTx/>
                <a:latin typeface="微软雅黑" pitchFamily="34" charset="-122"/>
                <a:ea typeface="微软雅黑" pitchFamily="34"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dirty="0">
              <a:ln>
                <a:noFill/>
              </a:ln>
              <a:solidFill>
                <a:schemeClr val="bg1">
                  <a:lumMod val="65000"/>
                </a:schemeClr>
              </a:solidFill>
              <a:effectLst/>
              <a:uLnTx/>
              <a:uFillTx/>
              <a:latin typeface="微软雅黑" pitchFamily="34" charset="-122"/>
              <a:ea typeface="微软雅黑" pitchFamily="34" charset="-122"/>
              <a:cs typeface="+mn-cs"/>
            </a:endParaRPr>
          </a:p>
        </p:txBody>
      </p:sp>
      <p:sp>
        <p:nvSpPr>
          <p:cNvPr id="16" name="线条"/>
          <p:cNvSpPr/>
          <p:nvPr userDrawn="1"/>
        </p:nvSpPr>
        <p:spPr>
          <a:xfrm>
            <a:off x="780000" y="687448"/>
            <a:ext cx="11412000" cy="1"/>
          </a:xfrm>
          <a:prstGeom prst="line">
            <a:avLst/>
          </a:prstGeom>
          <a:ln w="9525">
            <a:solidFill>
              <a:schemeClr val="bg1">
                <a:lumMod val="75000"/>
              </a:schemeClr>
            </a:solidFill>
          </a:ln>
        </p:spPr>
        <p:txBody>
          <a:bodyPr lIns="45718" tIns="45718" rIns="45718" bIns="45718"/>
          <a:lstStyle/>
          <a:p>
            <a:pPr defTabSz="609600">
              <a:defRPr sz="2400">
                <a:latin typeface="+mn-lt"/>
                <a:ea typeface="+mn-ea"/>
                <a:cs typeface="+mn-cs"/>
                <a:sym typeface="Helvetica"/>
              </a:defRPr>
            </a:pPr>
            <a:endParaRPr dirty="0"/>
          </a:p>
        </p:txBody>
      </p:sp>
      <p:grpSp>
        <p:nvGrpSpPr>
          <p:cNvPr id="17" name="组合 16"/>
          <p:cNvGrpSpPr>
            <a:grpSpLocks noChangeAspect="1"/>
          </p:cNvGrpSpPr>
          <p:nvPr userDrawn="1"/>
        </p:nvGrpSpPr>
        <p:grpSpPr>
          <a:xfrm>
            <a:off x="226767" y="248510"/>
            <a:ext cx="343767" cy="324000"/>
            <a:chOff x="216257" y="273068"/>
            <a:chExt cx="290563" cy="273855"/>
          </a:xfrm>
        </p:grpSpPr>
        <p:sp>
          <p:nvSpPr>
            <p:cNvPr id="18" name="Shape 14"/>
            <p:cNvSpPr/>
            <p:nvPr/>
          </p:nvSpPr>
          <p:spPr>
            <a:xfrm>
              <a:off x="216257" y="273068"/>
              <a:ext cx="207565" cy="207566"/>
            </a:xfrm>
            <a:prstGeom prst="rect">
              <a:avLst/>
            </a:prstGeom>
            <a:ln w="19050">
              <a:solidFill>
                <a:srgbClr val="FFC000"/>
              </a:solidFill>
              <a:miter lim="400000"/>
            </a:ln>
          </p:spPr>
          <p:txBody>
            <a:bodyPr lIns="0" tIns="0" rIns="0" bIns="0" anchor="ctr"/>
            <a:lstStyle/>
            <a:p>
              <a:pPr marL="0" marR="0" lvl="0" indent="0" defTabSz="457200" eaLnBrk="1" fontAlgn="auto" latinLnBrk="0" hangingPunct="1">
                <a:lnSpc>
                  <a:spcPct val="100000"/>
                </a:lnSpc>
                <a:spcBef>
                  <a:spcPts val="0"/>
                </a:spcBef>
                <a:spcAft>
                  <a:spcPts val="0"/>
                </a:spcAft>
                <a:buClrTx/>
                <a:buSzTx/>
                <a:buFontTx/>
                <a:buNone/>
                <a:tabLst/>
                <a:defRPr>
                  <a:latin typeface="+mn-lt"/>
                  <a:ea typeface="+mn-ea"/>
                  <a:cs typeface="+mn-cs"/>
                  <a:sym typeface="Helvetica"/>
                </a:defRPr>
              </a:pPr>
              <a:endParaRPr kumimoji="0" sz="1800" b="0" i="0" u="none" strike="noStrike" kern="0" cap="none" spc="0" normalizeH="0" baseline="0" noProof="0">
                <a:ln>
                  <a:noFill/>
                </a:ln>
                <a:solidFill>
                  <a:sysClr val="windowText" lastClr="000000"/>
                </a:solidFill>
                <a:effectLst/>
                <a:uLnTx/>
                <a:uFillTx/>
                <a:latin typeface="Helvetica"/>
                <a:ea typeface="+mn-ea"/>
                <a:cs typeface="Helvetica"/>
                <a:sym typeface="Helvetica"/>
              </a:endParaRPr>
            </a:p>
          </p:txBody>
        </p:sp>
        <p:sp>
          <p:nvSpPr>
            <p:cNvPr id="19" name="Shape 15"/>
            <p:cNvSpPr/>
            <p:nvPr/>
          </p:nvSpPr>
          <p:spPr>
            <a:xfrm>
              <a:off x="336759" y="376861"/>
              <a:ext cx="170061" cy="170062"/>
            </a:xfrm>
            <a:prstGeom prst="rect">
              <a:avLst/>
            </a:prstGeom>
            <a:solidFill>
              <a:srgbClr val="0070C0"/>
            </a:solidFill>
            <a:ln w="12700">
              <a:miter lim="400000"/>
            </a:ln>
          </p:spPr>
          <p:txBody>
            <a:bodyPr lIns="0" tIns="0" rIns="0" bIns="0" anchor="ctr"/>
            <a:lstStyle/>
            <a:p>
              <a:pPr marL="0" marR="0" lvl="0" indent="0" defTabSz="457200" eaLnBrk="1" fontAlgn="auto" latinLnBrk="0" hangingPunct="1">
                <a:lnSpc>
                  <a:spcPct val="100000"/>
                </a:lnSpc>
                <a:spcBef>
                  <a:spcPts val="0"/>
                </a:spcBef>
                <a:spcAft>
                  <a:spcPts val="0"/>
                </a:spcAft>
                <a:buClrTx/>
                <a:buSzTx/>
                <a:buFontTx/>
                <a:buNone/>
                <a:tabLst/>
                <a:defRPr>
                  <a:latin typeface="+mn-lt"/>
                  <a:ea typeface="+mn-ea"/>
                  <a:cs typeface="+mn-cs"/>
                  <a:sym typeface="Helvetica"/>
                </a:defRPr>
              </a:pPr>
              <a:endParaRPr kumimoji="0" sz="1800" b="0" i="0" u="none" strike="noStrike" kern="0" cap="none" spc="0" normalizeH="0" baseline="0" noProof="0">
                <a:ln>
                  <a:noFill/>
                </a:ln>
                <a:solidFill>
                  <a:sysClr val="windowText" lastClr="000000"/>
                </a:solidFill>
                <a:effectLst/>
                <a:uLnTx/>
                <a:uFillTx/>
                <a:latin typeface="Helvetica"/>
                <a:ea typeface="+mn-ea"/>
                <a:cs typeface="Helvetica"/>
                <a:sym typeface="Helvetica"/>
              </a:endParaRPr>
            </a:p>
          </p:txBody>
        </p:sp>
      </p:grpSp>
      <p:pic>
        <p:nvPicPr>
          <p:cNvPr id="10" name="摄图网_500457252.jpg" descr="摄图网_500457252.jpg"/>
          <p:cNvPicPr>
            <a:picLocks noChangeAspect="1"/>
          </p:cNvPicPr>
          <p:nvPr userDrawn="1"/>
        </p:nvPicPr>
        <p:blipFill>
          <a:blip r:embed="rId2">
            <a:alphaModFix amt="9000"/>
            <a:extLst/>
          </a:blip>
          <a:stretch>
            <a:fillRect/>
          </a:stretch>
        </p:blipFill>
        <p:spPr>
          <a:xfrm>
            <a:off x="6349" y="693025"/>
            <a:ext cx="12179301" cy="6987935"/>
          </a:xfrm>
          <a:prstGeom prst="rect">
            <a:avLst/>
          </a:prstGeom>
          <a:ln w="12700">
            <a:miter lim="400000"/>
          </a:ln>
        </p:spPr>
      </p:pic>
      <p:pic>
        <p:nvPicPr>
          <p:cNvPr id="13" name="WechatIMG1.png" descr="WechatIMG1.png"/>
          <p:cNvPicPr>
            <a:picLocks noChangeAspect="1"/>
          </p:cNvPicPr>
          <p:nvPr userDrawn="1"/>
        </p:nvPicPr>
        <p:blipFill>
          <a:blip r:embed="rId3">
            <a:extLst/>
          </a:blip>
          <a:srcRect r="68758"/>
          <a:stretch>
            <a:fillRect/>
          </a:stretch>
        </p:blipFill>
        <p:spPr>
          <a:xfrm>
            <a:off x="187074" y="6593499"/>
            <a:ext cx="283165" cy="180000"/>
          </a:xfrm>
          <a:prstGeom prst="rect">
            <a:avLst/>
          </a:prstGeom>
          <a:ln w="12700">
            <a:miter lim="400000"/>
          </a:ln>
        </p:spPr>
      </p:pic>
    </p:spTree>
    <p:extLst>
      <p:ext uri="{BB962C8B-B14F-4D97-AF65-F5344CB8AC3E}">
        <p14:creationId xmlns:p14="http://schemas.microsoft.com/office/powerpoint/2010/main" val="51579309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正文版式2">
    <p:bg>
      <p:bgPr>
        <a:solidFill>
          <a:srgbClr val="FBFBFB"/>
        </a:solidFill>
        <a:effectLst/>
      </p:bgPr>
    </p:bg>
    <p:spTree>
      <p:nvGrpSpPr>
        <p:cNvPr id="1" name=""/>
        <p:cNvGrpSpPr/>
        <p:nvPr/>
      </p:nvGrpSpPr>
      <p:grpSpPr>
        <a:xfrm>
          <a:off x="0" y="0"/>
          <a:ext cx="0" cy="0"/>
          <a:chOff x="0" y="0"/>
          <a:chExt cx="0" cy="0"/>
        </a:xfrm>
      </p:grpSpPr>
      <p:sp>
        <p:nvSpPr>
          <p:cNvPr id="145" name="矩形 8"/>
          <p:cNvSpPr/>
          <p:nvPr/>
        </p:nvSpPr>
        <p:spPr>
          <a:xfrm>
            <a:off x="6349" y="-54788"/>
            <a:ext cx="12179301" cy="6915983"/>
          </a:xfrm>
          <a:prstGeom prst="rect">
            <a:avLst/>
          </a:prstGeom>
          <a:solidFill>
            <a:srgbClr val="FBFBFB"/>
          </a:solidFill>
          <a:ln w="12700">
            <a:miter lim="400000"/>
          </a:ln>
        </p:spPr>
        <p:txBody>
          <a:bodyPr lIns="60896" tIns="60896" rIns="60896" bIns="60896" anchor="ctr"/>
          <a:lstStyle/>
          <a:p>
            <a:pPr algn="ctr" defTabSz="1219200">
              <a:defRPr sz="2400">
                <a:solidFill>
                  <a:srgbClr val="FFFFFF"/>
                </a:solidFill>
                <a:latin typeface="SimSun"/>
                <a:ea typeface="SimSun"/>
                <a:cs typeface="SimSun"/>
                <a:sym typeface="SimSun"/>
              </a:defRPr>
            </a:pPr>
            <a:endParaRPr dirty="0"/>
          </a:p>
        </p:txBody>
      </p:sp>
      <p:sp>
        <p:nvSpPr>
          <p:cNvPr id="7" name="线条"/>
          <p:cNvSpPr/>
          <p:nvPr userDrawn="1"/>
        </p:nvSpPr>
        <p:spPr>
          <a:xfrm>
            <a:off x="780000" y="687448"/>
            <a:ext cx="11412000" cy="1"/>
          </a:xfrm>
          <a:prstGeom prst="line">
            <a:avLst/>
          </a:prstGeom>
          <a:ln w="9525">
            <a:solidFill>
              <a:schemeClr val="bg1">
                <a:lumMod val="75000"/>
              </a:schemeClr>
            </a:solidFill>
          </a:ln>
        </p:spPr>
        <p:txBody>
          <a:bodyPr lIns="45718" tIns="45718" rIns="45718" bIns="45718"/>
          <a:lstStyle/>
          <a:p>
            <a:pPr defTabSz="609600">
              <a:defRPr sz="2400">
                <a:latin typeface="+mn-lt"/>
                <a:ea typeface="+mn-ea"/>
                <a:cs typeface="+mn-cs"/>
                <a:sym typeface="Helvetica"/>
              </a:defRPr>
            </a:pPr>
            <a:endParaRPr dirty="0"/>
          </a:p>
        </p:txBody>
      </p:sp>
      <p:sp>
        <p:nvSpPr>
          <p:cNvPr id="11" name="Slide Number Placeholder 3"/>
          <p:cNvSpPr txBox="1">
            <a:spLocks/>
          </p:cNvSpPr>
          <p:nvPr userDrawn="1"/>
        </p:nvSpPr>
        <p:spPr>
          <a:xfrm>
            <a:off x="11623642" y="6579991"/>
            <a:ext cx="458952" cy="207065"/>
          </a:xfrm>
          <a:prstGeom prst="rect">
            <a:avLst/>
          </a:prstGeom>
        </p:spPr>
        <p:txBody>
          <a:bodyPr lIns="0" tIns="0" rIns="0" bIns="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fld id="{0A8DE738-208C-443A-B42F-014A862EE562}" type="slidenum">
              <a:rPr kumimoji="1" lang="zh-CN" altLang="en-US" sz="900" b="0" i="0" u="none" strike="noStrike" kern="1200" cap="none" spc="0" normalizeH="0" baseline="0" noProof="0" smtClean="0">
                <a:ln>
                  <a:noFill/>
                </a:ln>
                <a:solidFill>
                  <a:schemeClr val="bg1">
                    <a:lumMod val="65000"/>
                  </a:schemeClr>
                </a:solidFill>
                <a:effectLst/>
                <a:uLnTx/>
                <a:uFillTx/>
                <a:latin typeface="微软雅黑" pitchFamily="34" charset="-122"/>
                <a:ea typeface="微软雅黑" pitchFamily="34"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zh-CN" altLang="en-US" sz="900" b="0" i="0" u="none" strike="noStrike" kern="1200" cap="none" spc="0" normalizeH="0" baseline="0" noProof="0" dirty="0">
              <a:ln>
                <a:noFill/>
              </a:ln>
              <a:solidFill>
                <a:schemeClr val="bg1">
                  <a:lumMod val="65000"/>
                </a:schemeClr>
              </a:solidFill>
              <a:effectLst/>
              <a:uLnTx/>
              <a:uFillTx/>
              <a:latin typeface="微软雅黑" pitchFamily="34" charset="-122"/>
              <a:ea typeface="微软雅黑" pitchFamily="34" charset="-122"/>
              <a:cs typeface="+mn-cs"/>
            </a:endParaRPr>
          </a:p>
        </p:txBody>
      </p:sp>
      <p:grpSp>
        <p:nvGrpSpPr>
          <p:cNvPr id="17" name="组合 16"/>
          <p:cNvGrpSpPr>
            <a:grpSpLocks noChangeAspect="1"/>
          </p:cNvGrpSpPr>
          <p:nvPr userDrawn="1"/>
        </p:nvGrpSpPr>
        <p:grpSpPr>
          <a:xfrm>
            <a:off x="226767" y="248510"/>
            <a:ext cx="343767" cy="324000"/>
            <a:chOff x="216257" y="273068"/>
            <a:chExt cx="290563" cy="273855"/>
          </a:xfrm>
        </p:grpSpPr>
        <p:sp>
          <p:nvSpPr>
            <p:cNvPr id="18" name="Shape 14"/>
            <p:cNvSpPr/>
            <p:nvPr/>
          </p:nvSpPr>
          <p:spPr>
            <a:xfrm>
              <a:off x="216257" y="273068"/>
              <a:ext cx="207565" cy="207566"/>
            </a:xfrm>
            <a:prstGeom prst="rect">
              <a:avLst/>
            </a:prstGeom>
            <a:ln w="19050">
              <a:solidFill>
                <a:srgbClr val="FFC000"/>
              </a:solidFill>
              <a:miter lim="400000"/>
            </a:ln>
          </p:spPr>
          <p:txBody>
            <a:bodyPr lIns="0" tIns="0" rIns="0" bIns="0" anchor="ctr"/>
            <a:lstStyle/>
            <a:p>
              <a:pPr marL="0" marR="0" lvl="0" indent="0" defTabSz="457200" eaLnBrk="1" fontAlgn="auto" latinLnBrk="0" hangingPunct="1">
                <a:lnSpc>
                  <a:spcPct val="100000"/>
                </a:lnSpc>
                <a:spcBef>
                  <a:spcPts val="0"/>
                </a:spcBef>
                <a:spcAft>
                  <a:spcPts val="0"/>
                </a:spcAft>
                <a:buClrTx/>
                <a:buSzTx/>
                <a:buFontTx/>
                <a:buNone/>
                <a:tabLst/>
                <a:defRPr>
                  <a:latin typeface="+mn-lt"/>
                  <a:ea typeface="+mn-ea"/>
                  <a:cs typeface="+mn-cs"/>
                  <a:sym typeface="Helvetica"/>
                </a:defRPr>
              </a:pPr>
              <a:endParaRPr kumimoji="0" sz="1800" b="0" i="0" u="none" strike="noStrike" kern="0" cap="none" spc="0" normalizeH="0" baseline="0" noProof="0">
                <a:ln>
                  <a:noFill/>
                </a:ln>
                <a:solidFill>
                  <a:sysClr val="windowText" lastClr="000000"/>
                </a:solidFill>
                <a:effectLst/>
                <a:uLnTx/>
                <a:uFillTx/>
                <a:latin typeface="Helvetica"/>
                <a:ea typeface="+mn-ea"/>
                <a:cs typeface="Helvetica"/>
                <a:sym typeface="Helvetica"/>
              </a:endParaRPr>
            </a:p>
          </p:txBody>
        </p:sp>
        <p:sp>
          <p:nvSpPr>
            <p:cNvPr id="19" name="Shape 15"/>
            <p:cNvSpPr/>
            <p:nvPr/>
          </p:nvSpPr>
          <p:spPr>
            <a:xfrm>
              <a:off x="336759" y="376861"/>
              <a:ext cx="170061" cy="170062"/>
            </a:xfrm>
            <a:prstGeom prst="rect">
              <a:avLst/>
            </a:prstGeom>
            <a:solidFill>
              <a:srgbClr val="0070C0"/>
            </a:solidFill>
            <a:ln w="12700">
              <a:miter lim="400000"/>
            </a:ln>
          </p:spPr>
          <p:txBody>
            <a:bodyPr lIns="0" tIns="0" rIns="0" bIns="0" anchor="ctr"/>
            <a:lstStyle/>
            <a:p>
              <a:pPr marL="0" marR="0" lvl="0" indent="0" defTabSz="457200" eaLnBrk="1" fontAlgn="auto" latinLnBrk="0" hangingPunct="1">
                <a:lnSpc>
                  <a:spcPct val="100000"/>
                </a:lnSpc>
                <a:spcBef>
                  <a:spcPts val="0"/>
                </a:spcBef>
                <a:spcAft>
                  <a:spcPts val="0"/>
                </a:spcAft>
                <a:buClrTx/>
                <a:buSzTx/>
                <a:buFontTx/>
                <a:buNone/>
                <a:tabLst/>
                <a:defRPr>
                  <a:latin typeface="+mn-lt"/>
                  <a:ea typeface="+mn-ea"/>
                  <a:cs typeface="+mn-cs"/>
                  <a:sym typeface="Helvetica"/>
                </a:defRPr>
              </a:pPr>
              <a:endParaRPr kumimoji="0" sz="1800" b="0" i="0" u="none" strike="noStrike" kern="0" cap="none" spc="0" normalizeH="0" baseline="0" noProof="0">
                <a:ln>
                  <a:noFill/>
                </a:ln>
                <a:solidFill>
                  <a:sysClr val="windowText" lastClr="000000"/>
                </a:solidFill>
                <a:effectLst/>
                <a:uLnTx/>
                <a:uFillTx/>
                <a:latin typeface="Helvetica"/>
                <a:ea typeface="+mn-ea"/>
                <a:cs typeface="Helvetica"/>
                <a:sym typeface="Helvetica"/>
              </a:endParaRPr>
            </a:p>
          </p:txBody>
        </p:sp>
      </p:grpSp>
      <p:pic>
        <p:nvPicPr>
          <p:cNvPr id="20" name="WechatIMG1.png" descr="WechatIMG1.png"/>
          <p:cNvPicPr>
            <a:picLocks noChangeAspect="1"/>
          </p:cNvPicPr>
          <p:nvPr userDrawn="1"/>
        </p:nvPicPr>
        <p:blipFill>
          <a:blip r:embed="rId2">
            <a:extLst/>
          </a:blip>
          <a:srcRect r="68758"/>
          <a:stretch>
            <a:fillRect/>
          </a:stretch>
        </p:blipFill>
        <p:spPr>
          <a:xfrm>
            <a:off x="187074" y="6593499"/>
            <a:ext cx="283165" cy="180000"/>
          </a:xfrm>
          <a:prstGeom prst="rect">
            <a:avLst/>
          </a:prstGeom>
          <a:ln w="12700">
            <a:miter lim="400000"/>
          </a:ln>
        </p:spPr>
      </p:pic>
    </p:spTree>
    <p:extLst>
      <p:ext uri="{BB962C8B-B14F-4D97-AF65-F5344CB8AC3E}">
        <p14:creationId xmlns:p14="http://schemas.microsoft.com/office/powerpoint/2010/main" val="283556712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尾页">
    <p:spTree>
      <p:nvGrpSpPr>
        <p:cNvPr id="1" name=""/>
        <p:cNvGrpSpPr/>
        <p:nvPr/>
      </p:nvGrpSpPr>
      <p:grpSpPr>
        <a:xfrm>
          <a:off x="0" y="0"/>
          <a:ext cx="0" cy="0"/>
          <a:chOff x="0" y="0"/>
          <a:chExt cx="0" cy="0"/>
        </a:xfrm>
      </p:grpSpPr>
      <p:pic>
        <p:nvPicPr>
          <p:cNvPr id="1026" name="Picture 2" descr="C:\Users\Administrator\Desktop\Business (3).jpg"/>
          <p:cNvPicPr>
            <a:picLocks noChangeAspect="1" noChangeArrowheads="1"/>
          </p:cNvPicPr>
          <p:nvPr userDrawn="1"/>
        </p:nvPicPr>
        <p:blipFill>
          <a:blip r:embed="rId2" cstate="print"/>
          <a:srcRect/>
          <a:stretch>
            <a:fillRect/>
          </a:stretch>
        </p:blipFill>
        <p:spPr bwMode="auto">
          <a:xfrm>
            <a:off x="2" y="-154809"/>
            <a:ext cx="12297103" cy="7012809"/>
          </a:xfrm>
          <a:prstGeom prst="rect">
            <a:avLst/>
          </a:prstGeom>
          <a:noFill/>
        </p:spPr>
      </p:pic>
      <p:sp>
        <p:nvSpPr>
          <p:cNvPr id="10" name="Shape 35"/>
          <p:cNvSpPr/>
          <p:nvPr userDrawn="1"/>
        </p:nvSpPr>
        <p:spPr>
          <a:xfrm>
            <a:off x="1" y="-145755"/>
            <a:ext cx="12303886" cy="7003755"/>
          </a:xfrm>
          <a:prstGeom prst="rect">
            <a:avLst/>
          </a:prstGeom>
          <a:solidFill>
            <a:srgbClr val="4472C4">
              <a:lumMod val="50000"/>
              <a:alpha val="59508"/>
            </a:srgbClr>
          </a:solidFill>
          <a:ln w="12700">
            <a:miter lim="400000"/>
          </a:ln>
        </p:spPr>
        <p:txBody>
          <a:bodyPr lIns="0" tIns="0" rIns="0" bIns="0" anchor="ctr"/>
          <a:lstStyle/>
          <a:p>
            <a:pPr marL="0" marR="0" lvl="0" indent="0" defTabSz="648335" eaLnBrk="1" fontAlgn="auto" latinLnBrk="0" hangingPunct="1">
              <a:lnSpc>
                <a:spcPct val="100000"/>
              </a:lnSpc>
              <a:spcBef>
                <a:spcPts val="0"/>
              </a:spcBef>
              <a:spcAft>
                <a:spcPts val="0"/>
              </a:spcAft>
              <a:buClrTx/>
              <a:buSzTx/>
              <a:buFontTx/>
              <a:buNone/>
              <a:tabLst/>
              <a:defRPr>
                <a:latin typeface="Calibri" panose="020F0502020204030204"/>
                <a:ea typeface="Calibri" panose="020F0502020204030204"/>
                <a:cs typeface="Calibri" panose="020F0502020204030204"/>
                <a:sym typeface="Calibri" panose="020F0502020204030204"/>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sym typeface="Calibri" panose="020F0502020204030204"/>
            </a:endParaRPr>
          </a:p>
          <a:p>
            <a:pPr marL="0" marR="0" lvl="0" indent="0" defTabSz="648335" eaLnBrk="1" fontAlgn="auto" latinLnBrk="0" hangingPunct="1">
              <a:lnSpc>
                <a:spcPct val="100000"/>
              </a:lnSpc>
              <a:spcBef>
                <a:spcPts val="0"/>
              </a:spcBef>
              <a:spcAft>
                <a:spcPts val="0"/>
              </a:spcAft>
              <a:buClrTx/>
              <a:buSzTx/>
              <a:buFontTx/>
              <a:buNone/>
              <a:tabLst/>
              <a:defRPr>
                <a:latin typeface="Calibri" panose="020F0502020204030204"/>
                <a:ea typeface="Calibri" panose="020F0502020204030204"/>
                <a:cs typeface="Calibri" panose="020F0502020204030204"/>
                <a:sym typeface="Calibri" panose="020F0502020204030204"/>
              </a:defRPr>
            </a:pPr>
            <a:endParaRPr kumimoji="0" sz="1800" b="0" i="0" u="none" strike="noStrike" kern="0" cap="none" spc="0" normalizeH="0" baseline="0" noProof="0" dirty="0">
              <a:ln>
                <a:noFill/>
              </a:ln>
              <a:solidFill>
                <a:sysClr val="windowText" lastClr="000000"/>
              </a:solidFill>
              <a:effectLst/>
              <a:uLnTx/>
              <a:uFillTx/>
              <a:latin typeface="Calibri" panose="020F0502020204030204"/>
              <a:sym typeface="Calibri" panose="020F0502020204030204"/>
            </a:endParaRPr>
          </a:p>
        </p:txBody>
      </p:sp>
      <p:sp>
        <p:nvSpPr>
          <p:cNvPr id="36" name="Shape 36"/>
          <p:cNvSpPr/>
          <p:nvPr/>
        </p:nvSpPr>
        <p:spPr>
          <a:xfrm>
            <a:off x="-6780" y="2245713"/>
            <a:ext cx="12303886" cy="2366568"/>
          </a:xfrm>
          <a:prstGeom prst="rect">
            <a:avLst/>
          </a:prstGeom>
          <a:solidFill>
            <a:srgbClr val="1370DF">
              <a:alpha val="64838"/>
            </a:srgbClr>
          </a:solidFill>
          <a:ln w="12700">
            <a:solidFill>
              <a:srgbClr val="4472C4">
                <a:alpha val="64838"/>
              </a:srgbClr>
            </a:solidFill>
            <a:miter/>
          </a:ln>
        </p:spPr>
        <p:txBody>
          <a:bodyPr lIns="0" tIns="0" rIns="0" bIns="0" anchor="ctr"/>
          <a:lstStyle/>
          <a:p>
            <a:pPr lvl="0">
              <a:defRPr>
                <a:latin typeface="Calibri" panose="020F0502020204030204"/>
                <a:ea typeface="Calibri" panose="020F0502020204030204"/>
                <a:cs typeface="Calibri" panose="020F0502020204030204"/>
                <a:sym typeface="Calibri" panose="020F0502020204030204"/>
              </a:defRPr>
            </a:pPr>
            <a:endParaRPr sz="1881"/>
          </a:p>
        </p:txBody>
      </p:sp>
      <p:sp>
        <p:nvSpPr>
          <p:cNvPr id="37" name="Shape 37"/>
          <p:cNvSpPr/>
          <p:nvPr/>
        </p:nvSpPr>
        <p:spPr>
          <a:xfrm>
            <a:off x="6028267" y="1425035"/>
            <a:ext cx="2404174" cy="1151247"/>
          </a:xfrm>
          <a:custGeom>
            <a:avLst/>
            <a:gdLst/>
            <a:ahLst/>
            <a:cxnLst>
              <a:cxn ang="0">
                <a:pos x="wd2" y="hd2"/>
              </a:cxn>
              <a:cxn ang="5400000">
                <a:pos x="wd2" y="hd2"/>
              </a:cxn>
              <a:cxn ang="10800000">
                <a:pos x="wd2" y="hd2"/>
              </a:cxn>
              <a:cxn ang="16200000">
                <a:pos x="wd2" y="hd2"/>
              </a:cxn>
            </a:cxnLst>
            <a:rect l="0" t="0" r="r" b="b"/>
            <a:pathLst>
              <a:path w="21600" h="21600" extrusionOk="0">
                <a:moveTo>
                  <a:pt x="0" y="20924"/>
                </a:moveTo>
                <a:lnTo>
                  <a:pt x="0" y="0"/>
                </a:lnTo>
                <a:lnTo>
                  <a:pt x="21600" y="0"/>
                </a:lnTo>
                <a:lnTo>
                  <a:pt x="21600" y="21600"/>
                </a:lnTo>
              </a:path>
            </a:pathLst>
          </a:custGeom>
          <a:ln w="12700">
            <a:solidFill>
              <a:srgbClr val="FFFFFF"/>
            </a:solidFill>
            <a:miter/>
          </a:ln>
        </p:spPr>
        <p:txBody>
          <a:bodyPr lIns="0" tIns="0" rIns="0" bIns="0"/>
          <a:lstStyle/>
          <a:p>
            <a:pPr lvl="0">
              <a:defRPr sz="1200"/>
            </a:pPr>
            <a:endParaRPr sz="1129"/>
          </a:p>
        </p:txBody>
      </p:sp>
      <p:sp>
        <p:nvSpPr>
          <p:cNvPr id="38" name="Shape 38"/>
          <p:cNvSpPr/>
          <p:nvPr/>
        </p:nvSpPr>
        <p:spPr>
          <a:xfrm rot="10800000">
            <a:off x="6028268" y="4398553"/>
            <a:ext cx="2404174" cy="1151247"/>
          </a:xfrm>
          <a:custGeom>
            <a:avLst/>
            <a:gdLst/>
            <a:ahLst/>
            <a:cxnLst>
              <a:cxn ang="0">
                <a:pos x="wd2" y="hd2"/>
              </a:cxn>
              <a:cxn ang="5400000">
                <a:pos x="wd2" y="hd2"/>
              </a:cxn>
              <a:cxn ang="10800000">
                <a:pos x="wd2" y="hd2"/>
              </a:cxn>
              <a:cxn ang="16200000">
                <a:pos x="wd2" y="hd2"/>
              </a:cxn>
            </a:cxnLst>
            <a:rect l="0" t="0" r="r" b="b"/>
            <a:pathLst>
              <a:path w="21600" h="21600" extrusionOk="0">
                <a:moveTo>
                  <a:pt x="0" y="20924"/>
                </a:moveTo>
                <a:lnTo>
                  <a:pt x="0" y="0"/>
                </a:lnTo>
                <a:lnTo>
                  <a:pt x="21600" y="0"/>
                </a:lnTo>
                <a:lnTo>
                  <a:pt x="21600" y="21600"/>
                </a:lnTo>
              </a:path>
            </a:pathLst>
          </a:custGeom>
          <a:ln w="12700">
            <a:solidFill>
              <a:srgbClr val="FFFFFF"/>
            </a:solidFill>
            <a:miter/>
          </a:ln>
        </p:spPr>
        <p:txBody>
          <a:bodyPr lIns="0" tIns="0" rIns="0" bIns="0"/>
          <a:lstStyle/>
          <a:p>
            <a:pPr lvl="0">
              <a:defRPr sz="1200"/>
            </a:pPr>
            <a:endParaRPr sz="1129"/>
          </a:p>
        </p:txBody>
      </p:sp>
      <p:sp>
        <p:nvSpPr>
          <p:cNvPr id="39" name="Shape 39"/>
          <p:cNvSpPr/>
          <p:nvPr/>
        </p:nvSpPr>
        <p:spPr>
          <a:xfrm>
            <a:off x="1726418" y="313514"/>
            <a:ext cx="2369468" cy="231602"/>
          </a:xfrm>
          <a:prstGeom prst="rect">
            <a:avLst/>
          </a:prstGeom>
          <a:ln w="12700">
            <a:miter lim="400000"/>
          </a:ln>
        </p:spPr>
        <p:txBody>
          <a:bodyPr wrap="square" lIns="0" tIns="0" rIns="0" bIns="0">
            <a:spAutoFit/>
          </a:bodyPr>
          <a:lstStyle>
            <a:lvl1pPr>
              <a:defRPr sz="900">
                <a:solidFill>
                  <a:srgbClr val="EAEDEF"/>
                </a:solidFill>
                <a:latin typeface="Calibri" panose="020F0502020204030204"/>
                <a:ea typeface="Calibri" panose="020F0502020204030204"/>
                <a:cs typeface="Calibri" panose="020F0502020204030204"/>
                <a:sym typeface="Calibri" panose="020F0502020204030204"/>
              </a:defRPr>
            </a:lvl1pPr>
          </a:lstStyle>
          <a:p>
            <a:pPr lvl="0">
              <a:defRPr sz="1800">
                <a:solidFill>
                  <a:srgbClr val="000000"/>
                </a:solidFill>
              </a:defRPr>
            </a:pPr>
            <a:r>
              <a:rPr lang="zh-CN" altLang="en-US" sz="1505" dirty="0">
                <a:solidFill>
                  <a:schemeClr val="bg1"/>
                </a:solidFill>
              </a:rPr>
              <a:t>专注 </a:t>
            </a:r>
            <a:r>
              <a:rPr lang="en-US" altLang="zh-CN" sz="1505" dirty="0">
                <a:solidFill>
                  <a:schemeClr val="bg1"/>
                </a:solidFill>
              </a:rPr>
              <a:t>| </a:t>
            </a:r>
            <a:r>
              <a:rPr lang="zh-CN" altLang="en-US" sz="1505" dirty="0">
                <a:solidFill>
                  <a:schemeClr val="bg1"/>
                </a:solidFill>
              </a:rPr>
              <a:t>专业 </a:t>
            </a:r>
            <a:r>
              <a:rPr lang="en-US" altLang="zh-CN" sz="1505" dirty="0">
                <a:solidFill>
                  <a:schemeClr val="bg1"/>
                </a:solidFill>
              </a:rPr>
              <a:t>|</a:t>
            </a:r>
            <a:r>
              <a:rPr lang="en-US" altLang="zh-CN" sz="1505" baseline="0" dirty="0">
                <a:solidFill>
                  <a:schemeClr val="bg1"/>
                </a:solidFill>
              </a:rPr>
              <a:t> </a:t>
            </a:r>
            <a:r>
              <a:rPr lang="zh-CN" altLang="en-US" sz="1505" dirty="0">
                <a:solidFill>
                  <a:schemeClr val="bg1"/>
                </a:solidFill>
              </a:rPr>
              <a:t>务实</a:t>
            </a:r>
            <a:r>
              <a:rPr lang="zh-CN" altLang="en-US" sz="1505" baseline="0" dirty="0">
                <a:solidFill>
                  <a:schemeClr val="bg1"/>
                </a:solidFill>
              </a:rPr>
              <a:t> </a:t>
            </a:r>
            <a:r>
              <a:rPr lang="en-US" altLang="zh-CN" sz="1505" dirty="0">
                <a:solidFill>
                  <a:schemeClr val="bg1"/>
                </a:solidFill>
              </a:rPr>
              <a:t>|</a:t>
            </a:r>
            <a:r>
              <a:rPr lang="en-US" altLang="zh-CN" sz="1505" baseline="0" dirty="0">
                <a:solidFill>
                  <a:schemeClr val="bg1"/>
                </a:solidFill>
              </a:rPr>
              <a:t> </a:t>
            </a:r>
            <a:r>
              <a:rPr lang="zh-CN" altLang="en-US" sz="1505" dirty="0">
                <a:solidFill>
                  <a:schemeClr val="bg1"/>
                </a:solidFill>
              </a:rPr>
              <a:t>创新 </a:t>
            </a:r>
            <a:endParaRPr sz="1505" dirty="0">
              <a:solidFill>
                <a:schemeClr val="bg1"/>
              </a:solidFill>
            </a:endParaRPr>
          </a:p>
        </p:txBody>
      </p:sp>
      <p:pic>
        <p:nvPicPr>
          <p:cNvPr id="40" name="image9.png"/>
          <p:cNvPicPr>
            <a:picLocks noChangeAspect="1"/>
          </p:cNvPicPr>
          <p:nvPr/>
        </p:nvPicPr>
        <p:blipFill>
          <a:blip r:embed="rId3" cstate="print"/>
          <a:stretch>
            <a:fillRect/>
          </a:stretch>
        </p:blipFill>
        <p:spPr>
          <a:xfrm>
            <a:off x="67965" y="97126"/>
            <a:ext cx="1762106" cy="575624"/>
          </a:xfrm>
          <a:prstGeom prst="rect">
            <a:avLst/>
          </a:prstGeom>
          <a:ln w="12700">
            <a:miter lim="400000"/>
            <a:headEnd/>
            <a:tailEnd/>
          </a:ln>
        </p:spPr>
      </p:pic>
    </p:spTree>
    <p:extLst>
      <p:ext uri="{BB962C8B-B14F-4D97-AF65-F5344CB8AC3E}">
        <p14:creationId xmlns:p14="http://schemas.microsoft.com/office/powerpoint/2010/main" val="30739980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CF5"/>
            </a:gs>
            <a:gs pos="74000">
              <a:srgbClr val="D1E8A5"/>
            </a:gs>
            <a:gs pos="83000">
              <a:srgbClr val="D1E8A5"/>
            </a:gs>
            <a:gs pos="100000">
              <a:srgbClr val="E0EFC3"/>
            </a:gs>
          </a:gsLst>
          <a:lin ang="5400000" scaled="0"/>
        </a:gradFill>
        <a:effectLst/>
      </p:bgPr>
    </p:bg>
    <p:spTree>
      <p:nvGrpSpPr>
        <p:cNvPr id="1" name=""/>
        <p:cNvGrpSpPr/>
        <p:nvPr/>
      </p:nvGrpSpPr>
      <p:grpSpPr>
        <a:xfrm>
          <a:off x="0" y="0"/>
          <a:ext cx="0" cy="0"/>
          <a:chOff x="0" y="0"/>
          <a:chExt cx="0" cy="0"/>
        </a:xfrm>
      </p:grpSpPr>
      <p:pic>
        <p:nvPicPr>
          <p:cNvPr id="2" name="图片 2" descr="图片 2"/>
          <p:cNvPicPr>
            <a:picLocks noChangeAspect="1"/>
          </p:cNvPicPr>
          <p:nvPr/>
        </p:nvPicPr>
        <p:blipFill>
          <a:blip r:embed="rId8">
            <a:extLst/>
          </a:blip>
          <a:stretch>
            <a:fillRect/>
          </a:stretch>
        </p:blipFill>
        <p:spPr>
          <a:xfrm>
            <a:off x="6349" y="0"/>
            <a:ext cx="12190414" cy="6859589"/>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62" r:id="rId1"/>
    <p:sldLayoutId id="2147483669" r:id="rId2"/>
    <p:sldLayoutId id="2147483668" r:id="rId3"/>
    <p:sldLayoutId id="2147483667" r:id="rId4"/>
    <p:sldLayoutId id="2147483665" r:id="rId5"/>
    <p:sldLayoutId id="2147483666" r:id="rId6"/>
  </p:sldLayoutIdLst>
  <p:transition spd="med"/>
  <p:txStyles>
    <p:titleStyle>
      <a:lvl1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1pPr>
      <a:lvl2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2pPr>
      <a:lvl3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3pPr>
      <a:lvl4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4pPr>
      <a:lvl5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5pPr>
      <a:lvl6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6pPr>
      <a:lvl7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7pPr>
      <a:lvl8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8pPr>
      <a:lvl9pPr marL="0" marR="0" indent="0" algn="ctr" defTabSz="1088529"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mj-lt"/>
          <a:ea typeface="+mj-ea"/>
          <a:cs typeface="+mj-cs"/>
          <a:sym typeface="Calibri"/>
        </a:defRPr>
      </a:lvl9pPr>
    </p:titleStyle>
    <p:bodyStyle>
      <a:lvl1pPr marL="408198" marR="0" indent="-408198"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1pPr>
      <a:lvl2pPr marL="924449" marR="0" indent="-38018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2pPr>
      <a:lvl3pPr marL="1457851" marR="0" indent="-369322"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3pPr>
      <a:lvl4pPr marL="2063669" marR="0" indent="-43087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4pPr>
      <a:lvl5pPr marL="2607934" marR="0" indent="-43087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5pPr>
      <a:lvl6pPr marL="3152198" marR="0" indent="-43087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6pPr>
      <a:lvl7pPr marL="3696463" marR="0" indent="-43087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7pPr>
      <a:lvl8pPr marL="4240727" marR="0" indent="-43087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8pPr>
      <a:lvl9pPr marL="4784992" marR="0" indent="-430875" algn="l" defTabSz="1088529" rtl="0" latinLnBrk="0">
        <a:lnSpc>
          <a:spcPct val="100000"/>
        </a:lnSpc>
        <a:spcBef>
          <a:spcPts val="900"/>
        </a:spcBef>
        <a:spcAft>
          <a:spcPts val="0"/>
        </a:spcAft>
        <a:buClrTx/>
        <a:buSzPct val="100000"/>
        <a:buFont typeface="Arial"/>
        <a:buChar char="•"/>
        <a:tabLst/>
        <a:defRPr sz="3800" b="0" i="0" u="none" strike="noStrike" cap="none" spc="0" baseline="0">
          <a:ln>
            <a:noFill/>
          </a:ln>
          <a:solidFill>
            <a:srgbClr val="000000"/>
          </a:solidFill>
          <a:uFillTx/>
          <a:latin typeface="+mj-lt"/>
          <a:ea typeface="+mj-ea"/>
          <a:cs typeface="+mj-cs"/>
          <a:sym typeface="Calibri"/>
        </a:defRPr>
      </a:lvl9pPr>
    </p:bodyStyle>
    <p:otherStyle>
      <a:lvl1pPr marL="0" marR="0" indent="0"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544264"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1088529"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632793"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2177058"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721323"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3265587"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809851"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4354117" algn="r" defTabSz="108852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5" Type="http://schemas.openxmlformats.org/officeDocument/2006/relationships/chart" Target="../charts/chart8.xml"/><Relationship Id="rId4" Type="http://schemas.openxmlformats.org/officeDocument/2006/relationships/chart" Target="../charts/char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68"/>
          <p:cNvSpPr txBox="1"/>
          <p:nvPr/>
        </p:nvSpPr>
        <p:spPr>
          <a:xfrm>
            <a:off x="12699" y="2212044"/>
            <a:ext cx="12179301" cy="9232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68" tIns="45668" rIns="45668" bIns="45668">
            <a:spAutoFit/>
          </a:bodyPr>
          <a:lstStyle/>
          <a:p>
            <a:pPr algn="ctr" defTabSz="1219169">
              <a:defRPr sz="4800" b="1">
                <a:solidFill>
                  <a:srgbClr val="BF9000"/>
                </a:solidFill>
                <a:latin typeface="微软雅黑"/>
                <a:ea typeface="微软雅黑"/>
                <a:cs typeface="微软雅黑"/>
                <a:sym typeface="微软雅黑"/>
              </a:defRPr>
            </a:pPr>
            <a:r>
              <a:rPr lang="zh-Hans" altLang="en-US" sz="5400" b="1" dirty="0">
                <a:solidFill>
                  <a:srgbClr val="0070C0"/>
                </a:solidFill>
                <a:latin typeface="微软雅黑"/>
                <a:ea typeface="微软雅黑"/>
                <a:cs typeface="微软雅黑"/>
              </a:rPr>
              <a:t>跨数据库中间件</a:t>
            </a:r>
            <a:endParaRPr lang="zh-CN" altLang="en-US" sz="5400" b="1" dirty="0">
              <a:solidFill>
                <a:srgbClr val="0070C0"/>
              </a:solidFill>
              <a:latin typeface="微软雅黑"/>
              <a:ea typeface="微软雅黑"/>
              <a:cs typeface="微软雅黑"/>
            </a:endParaRPr>
          </a:p>
        </p:txBody>
      </p:sp>
      <p:grpSp>
        <p:nvGrpSpPr>
          <p:cNvPr id="171" name="Shape 71"/>
          <p:cNvGrpSpPr/>
          <p:nvPr/>
        </p:nvGrpSpPr>
        <p:grpSpPr>
          <a:xfrm>
            <a:off x="4444926" y="3627153"/>
            <a:ext cx="3314847" cy="507376"/>
            <a:chOff x="0" y="0"/>
            <a:chExt cx="3314846" cy="507374"/>
          </a:xfrm>
        </p:grpSpPr>
        <p:sp>
          <p:nvSpPr>
            <p:cNvPr id="169" name="圆角矩形"/>
            <p:cNvSpPr/>
            <p:nvPr/>
          </p:nvSpPr>
          <p:spPr>
            <a:xfrm>
              <a:off x="0" y="0"/>
              <a:ext cx="3314846" cy="507374"/>
            </a:xfrm>
            <a:prstGeom prst="roundRect">
              <a:avLst>
                <a:gd name="adj" fmla="val 22223"/>
              </a:avLst>
            </a:prstGeom>
            <a:noFill/>
            <a:ln w="3175" cap="flat">
              <a:solidFill>
                <a:srgbClr val="808080"/>
              </a:solidFill>
              <a:prstDash val="solid"/>
              <a:miter lim="400000"/>
            </a:ln>
            <a:effectLst/>
          </p:spPr>
          <p:txBody>
            <a:bodyPr wrap="square" lIns="45672" tIns="45672" rIns="45672" bIns="45672" numCol="1" anchor="ctr">
              <a:noAutofit/>
            </a:bodyPr>
            <a:lstStyle/>
            <a:p>
              <a:pPr algn="ctr" defTabSz="914400">
                <a:defRPr sz="1800">
                  <a:solidFill>
                    <a:srgbClr val="222A35"/>
                  </a:solidFill>
                  <a:latin typeface="微软雅黑"/>
                  <a:ea typeface="微软雅黑"/>
                  <a:cs typeface="微软雅黑"/>
                  <a:sym typeface="微软雅黑"/>
                </a:defRPr>
              </a:pPr>
              <a:endParaRPr dirty="0"/>
            </a:p>
          </p:txBody>
        </p:sp>
        <p:sp>
          <p:nvSpPr>
            <p:cNvPr id="170" name="2018年10月"/>
            <p:cNvSpPr txBox="1"/>
            <p:nvPr/>
          </p:nvSpPr>
          <p:spPr>
            <a:xfrm>
              <a:off x="33024" y="60543"/>
              <a:ext cx="3248798" cy="3862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117" tIns="54117" rIns="54117" bIns="54117" numCol="1" anchor="ctr">
              <a:spAutoFit/>
            </a:bodyPr>
            <a:lstStyle/>
            <a:p>
              <a:pPr algn="ctr" defTabSz="914400">
                <a:defRPr sz="1800">
                  <a:solidFill>
                    <a:srgbClr val="222A35"/>
                  </a:solidFill>
                  <a:latin typeface="微软雅黑"/>
                  <a:ea typeface="微软雅黑"/>
                  <a:cs typeface="微软雅黑"/>
                  <a:sym typeface="微软雅黑"/>
                </a:defRPr>
              </a:pPr>
              <a:r>
                <a:rPr dirty="0"/>
                <a:t>20</a:t>
              </a:r>
              <a:r>
                <a:rPr lang="en-US"/>
                <a:t>20</a:t>
              </a:r>
              <a:r>
                <a:t>年</a:t>
              </a:r>
              <a:r>
                <a:rPr lang="en-US"/>
                <a:t>7</a:t>
              </a:r>
              <a:r>
                <a:t>月</a:t>
              </a:r>
              <a:endParaRPr dirty="0"/>
            </a:p>
          </p:txBody>
        </p:sp>
      </p:grpSp>
      <p:pic>
        <p:nvPicPr>
          <p:cNvPr id="8" name="1-03-03.png"/>
          <p:cNvPicPr>
            <a:picLocks noChangeAspect="1"/>
          </p:cNvPicPr>
          <p:nvPr/>
        </p:nvPicPr>
        <p:blipFill>
          <a:blip r:embed="rId3" cstate="print">
            <a:alphaModFix amt="75939"/>
          </a:blip>
          <a:stretch>
            <a:fillRect/>
          </a:stretch>
        </p:blipFill>
        <p:spPr>
          <a:xfrm>
            <a:off x="10391196" y="-10391"/>
            <a:ext cx="1721117" cy="581210"/>
          </a:xfrm>
          <a:prstGeom prst="rect">
            <a:avLst/>
          </a:prstGeom>
          <a:ln w="12700">
            <a:miter lim="400000"/>
            <a:headEnd/>
            <a:tailEnd/>
          </a:ln>
        </p:spPr>
      </p:pic>
      <p:sp>
        <p:nvSpPr>
          <p:cNvPr id="2" name="文本框 1"/>
          <p:cNvSpPr txBox="1"/>
          <p:nvPr/>
        </p:nvSpPr>
        <p:spPr>
          <a:xfrm>
            <a:off x="10429127" y="440015"/>
            <a:ext cx="1499637"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088529" rtl="0" fontAlgn="auto" latinLnBrk="0" hangingPunct="0">
              <a:lnSpc>
                <a:spcPct val="100000"/>
              </a:lnSpc>
              <a:spcBef>
                <a:spcPts val="0"/>
              </a:spcBef>
              <a:spcAft>
                <a:spcPts val="0"/>
              </a:spcAft>
              <a:buClrTx/>
              <a:buSzTx/>
              <a:buFontTx/>
              <a:buNone/>
              <a:tabLst/>
            </a:pPr>
            <a:r>
              <a:rPr kumimoji="0" lang="zh-CN" altLang="en-US"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专注 </a:t>
            </a:r>
            <a:r>
              <a:rPr kumimoji="0" lang="en-US" altLang="zh-CN"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 </a:t>
            </a:r>
            <a:r>
              <a:rPr kumimoji="0" lang="zh-CN" altLang="en-US"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专业 </a:t>
            </a:r>
            <a:r>
              <a:rPr kumimoji="0" lang="en-US" altLang="zh-CN"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 </a:t>
            </a:r>
            <a:r>
              <a:rPr kumimoji="0" lang="zh-CN" altLang="en-US"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务实 </a:t>
            </a:r>
            <a:r>
              <a:rPr kumimoji="0" lang="en-US" altLang="zh-CN"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 </a:t>
            </a:r>
            <a:r>
              <a:rPr kumimoji="0" lang="zh-CN" altLang="en-US" sz="1000" b="0" i="0" u="none" strike="noStrike" cap="none" spc="0" normalizeH="0" baseline="0">
                <a:ln>
                  <a:noFill/>
                </a:ln>
                <a:solidFill>
                  <a:srgbClr val="A2A2A2"/>
                </a:solidFill>
                <a:effectLst/>
                <a:uFillTx/>
                <a:latin typeface="微软雅黑" panose="020B0503020204020204" pitchFamily="34" charset="-122"/>
                <a:ea typeface="微软雅黑" panose="020B0503020204020204" pitchFamily="34" charset="-122"/>
                <a:sym typeface="Calibri"/>
              </a:rPr>
              <a:t>创新</a:t>
            </a:r>
          </a:p>
        </p:txBody>
      </p:sp>
      <p:sp>
        <p:nvSpPr>
          <p:cNvPr id="3" name="文本框 2"/>
          <p:cNvSpPr txBox="1"/>
          <p:nvPr/>
        </p:nvSpPr>
        <p:spPr>
          <a:xfrm>
            <a:off x="12699" y="163016"/>
            <a:ext cx="205509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088529"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a:ln>
                  <a:noFill/>
                </a:ln>
                <a:solidFill>
                  <a:srgbClr val="000000"/>
                </a:solidFill>
                <a:effectLst/>
                <a:uFillTx/>
                <a:latin typeface="+mj-lt"/>
                <a:ea typeface="+mj-ea"/>
                <a:cs typeface="+mj-cs"/>
                <a:sym typeface="Calibri"/>
              </a:rPr>
              <a:t>此处为客户</a:t>
            </a:r>
            <a:r>
              <a:rPr kumimoji="0" lang="en-US" altLang="zh-CN" sz="1600" b="0" i="0" u="none" strike="noStrike" cap="none" spc="0" normalizeH="0" baseline="0">
                <a:ln>
                  <a:noFill/>
                </a:ln>
                <a:solidFill>
                  <a:srgbClr val="000000"/>
                </a:solidFill>
                <a:effectLst/>
                <a:uFillTx/>
                <a:latin typeface="+mj-lt"/>
                <a:ea typeface="+mj-ea"/>
                <a:cs typeface="+mj-cs"/>
                <a:sym typeface="Calibri"/>
              </a:rPr>
              <a:t>LOGO</a:t>
            </a:r>
          </a:p>
          <a:p>
            <a:pPr marL="0" marR="0" indent="0" algn="l" defTabSz="1088529" rtl="0" fontAlgn="auto" latinLnBrk="0" hangingPunct="0">
              <a:lnSpc>
                <a:spcPct val="100000"/>
              </a:lnSpc>
              <a:spcBef>
                <a:spcPts val="0"/>
              </a:spcBef>
              <a:spcAft>
                <a:spcPts val="0"/>
              </a:spcAft>
              <a:buClrTx/>
              <a:buSzTx/>
              <a:buFontTx/>
              <a:buNone/>
              <a:tabLst/>
            </a:pPr>
            <a:r>
              <a:rPr kumimoji="0" lang="zh-CN" altLang="en-US" sz="1600" b="0" i="0" u="none" strike="noStrike" cap="none" spc="0" normalizeH="0" baseline="0">
                <a:ln>
                  <a:noFill/>
                </a:ln>
                <a:solidFill>
                  <a:srgbClr val="000000"/>
                </a:solidFill>
                <a:effectLst/>
                <a:uFillTx/>
                <a:latin typeface="+mj-lt"/>
                <a:ea typeface="+mj-ea"/>
                <a:cs typeface="+mj-cs"/>
                <a:sym typeface="Calibri"/>
              </a:rPr>
              <a:t>如无则删去</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b="1" dirty="0"/>
              <a:t>事务处理</a:t>
            </a:r>
          </a:p>
        </p:txBody>
      </p:sp>
      <p:sp>
        <p:nvSpPr>
          <p:cNvPr id="2" name="矩形 1">
            <a:extLst>
              <a:ext uri="{FF2B5EF4-FFF2-40B4-BE49-F238E27FC236}">
                <a16:creationId xmlns:a16="http://schemas.microsoft.com/office/drawing/2014/main" id="{814EB635-E32F-CA41-A5BA-9007526AFA11}"/>
              </a:ext>
            </a:extLst>
          </p:cNvPr>
          <p:cNvSpPr/>
          <p:nvPr/>
        </p:nvSpPr>
        <p:spPr>
          <a:xfrm>
            <a:off x="778045" y="1165584"/>
            <a:ext cx="9719741" cy="1938992"/>
          </a:xfrm>
          <a:prstGeom prst="rect">
            <a:avLst/>
          </a:prstGeom>
        </p:spPr>
        <p:txBody>
          <a:bodyPr wrap="square">
            <a:spAutoFit/>
          </a:bodyPr>
          <a:lstStyle/>
          <a:p>
            <a:pPr>
              <a:buFont typeface="Arial" panose="020B0604020202020204" pitchFamily="34" charset="0"/>
              <a:buChar char="•"/>
            </a:pPr>
            <a:r>
              <a:rPr lang="zh-CN" altLang="en-US" dirty="0">
                <a:latin typeface="-apple-system"/>
              </a:rPr>
              <a:t>功能：负责多数据库系统中事务的分布式管理，以保证多数据库系统中数据的一致性，即多数据库中间件发往各局部异构数据库的子事务，要么全部成功提交完成，要么失败全部回滚。事务处理需要负责事务注册、事务分解、事务调度、事务恢复、事务日志、票据管理等。</a:t>
            </a:r>
            <a:endParaRPr lang="en-US" altLang="zh-CN" dirty="0">
              <a:latin typeface="-apple-system"/>
            </a:endParaRPr>
          </a:p>
          <a:p>
            <a:endParaRPr lang="zh-CN" altLang="en-US" dirty="0">
              <a:latin typeface="-apple-system"/>
            </a:endParaRPr>
          </a:p>
          <a:p>
            <a:pPr>
              <a:buFont typeface="Arial" panose="020B0604020202020204" pitchFamily="34" charset="0"/>
              <a:buChar char="•"/>
            </a:pPr>
            <a:r>
              <a:rPr lang="zh-CN" altLang="en-US" dirty="0">
                <a:latin typeface="-apple-system"/>
              </a:rPr>
              <a:t>难点：分布式事务（效率，故障转移）</a:t>
            </a:r>
          </a:p>
        </p:txBody>
      </p:sp>
    </p:spTree>
    <p:extLst>
      <p:ext uri="{BB962C8B-B14F-4D97-AF65-F5344CB8AC3E}">
        <p14:creationId xmlns:p14="http://schemas.microsoft.com/office/powerpoint/2010/main" val="28299018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b="1" dirty="0"/>
              <a:t>安全控制</a:t>
            </a:r>
          </a:p>
        </p:txBody>
      </p:sp>
      <p:sp>
        <p:nvSpPr>
          <p:cNvPr id="2" name="矩形 1">
            <a:extLst>
              <a:ext uri="{FF2B5EF4-FFF2-40B4-BE49-F238E27FC236}">
                <a16:creationId xmlns:a16="http://schemas.microsoft.com/office/drawing/2014/main" id="{7DCEE211-9D4A-774E-BF37-945FA5C9E6D0}"/>
              </a:ext>
            </a:extLst>
          </p:cNvPr>
          <p:cNvSpPr/>
          <p:nvPr/>
        </p:nvSpPr>
        <p:spPr>
          <a:xfrm>
            <a:off x="778045" y="1286302"/>
            <a:ext cx="10954775" cy="3170099"/>
          </a:xfrm>
          <a:prstGeom prst="rect">
            <a:avLst/>
          </a:prstGeom>
        </p:spPr>
        <p:txBody>
          <a:bodyPr wrap="square">
            <a:spAutoFit/>
          </a:bodyPr>
          <a:lstStyle/>
          <a:p>
            <a:pPr>
              <a:buFont typeface="Arial" panose="020B0604020202020204" pitchFamily="34" charset="0"/>
              <a:buChar char="•"/>
            </a:pPr>
            <a:r>
              <a:rPr lang="zh-CN" altLang="en-US" dirty="0">
                <a:latin typeface="-apple-system"/>
              </a:rPr>
              <a:t>功能：主要负责用户对多数据库系统的访问控制。</a:t>
            </a:r>
            <a:br>
              <a:rPr lang="zh-CN" altLang="en-US" dirty="0">
                <a:latin typeface="-apple-system"/>
              </a:rPr>
            </a:br>
            <a:r>
              <a:rPr lang="zh-CN" altLang="en-US" dirty="0">
                <a:latin typeface="-apple-system"/>
              </a:rPr>
              <a:t>在多数据库系统中，用户分为全局用户和局部用户，其中全局用户可以访问定义在全局模型中的全局表，而局部用户只能访问与此相关的局部数据库系统中的数据表。当全局用户需要访问局部数据库系统中的数据时，只能间接的通过局部用户进行访问。这样既保证了多数据库系统的安全也保证了局部数据库系统的自治性。</a:t>
            </a:r>
            <a:endParaRPr lang="en-US" altLang="zh-CN" dirty="0">
              <a:latin typeface="-apple-system"/>
            </a:endParaRPr>
          </a:p>
          <a:p>
            <a:pPr>
              <a:buFont typeface="Arial" panose="020B0604020202020204" pitchFamily="34" charset="0"/>
              <a:buChar char="•"/>
            </a:pPr>
            <a:endParaRPr lang="en-US" altLang="zh-CN" dirty="0">
              <a:latin typeface="-apple-system"/>
            </a:endParaRPr>
          </a:p>
          <a:p>
            <a:endParaRPr lang="zh-CN" altLang="en-US" dirty="0">
              <a:latin typeface="-apple-system"/>
            </a:endParaRPr>
          </a:p>
          <a:p>
            <a:pPr>
              <a:buFont typeface="Arial" panose="020B0604020202020204" pitchFamily="34" charset="0"/>
              <a:buChar char="•"/>
            </a:pPr>
            <a:r>
              <a:rPr lang="zh-CN" altLang="en-US" dirty="0">
                <a:latin typeface="-apple-system"/>
              </a:rPr>
              <a:t>难点：粒度？</a:t>
            </a:r>
          </a:p>
          <a:p>
            <a:br>
              <a:rPr lang="zh-CN" altLang="en-US" dirty="0"/>
            </a:br>
            <a:endParaRPr lang="zh-CN" altLang="en-US" dirty="0"/>
          </a:p>
        </p:txBody>
      </p:sp>
    </p:spTree>
    <p:extLst>
      <p:ext uri="{BB962C8B-B14F-4D97-AF65-F5344CB8AC3E}">
        <p14:creationId xmlns:p14="http://schemas.microsoft.com/office/powerpoint/2010/main" val="37968095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Hans" altLang="en-US" dirty="0"/>
              <a:t>非功能需求</a:t>
            </a:r>
            <a:endParaRPr lang="zh-CN" altLang="en-US" dirty="0"/>
          </a:p>
        </p:txBody>
      </p:sp>
      <p:sp>
        <p:nvSpPr>
          <p:cNvPr id="2" name="矩形 1">
            <a:extLst>
              <a:ext uri="{FF2B5EF4-FFF2-40B4-BE49-F238E27FC236}">
                <a16:creationId xmlns:a16="http://schemas.microsoft.com/office/drawing/2014/main" id="{98A74793-FC2C-F241-A004-612AA3C892D4}"/>
              </a:ext>
            </a:extLst>
          </p:cNvPr>
          <p:cNvSpPr/>
          <p:nvPr/>
        </p:nvSpPr>
        <p:spPr>
          <a:xfrm>
            <a:off x="778046" y="1259114"/>
            <a:ext cx="6096000" cy="1323439"/>
          </a:xfrm>
          <a:prstGeom prst="rect">
            <a:avLst/>
          </a:prstGeom>
        </p:spPr>
        <p:txBody>
          <a:bodyPr>
            <a:spAutoFit/>
          </a:bodyPr>
          <a:lstStyle/>
          <a:p>
            <a:r>
              <a:rPr lang="zh-CN" altLang="en-US" b="1" dirty="0">
                <a:latin typeface="-apple-system"/>
              </a:rPr>
              <a:t>性能</a:t>
            </a:r>
          </a:p>
          <a:p>
            <a:pPr>
              <a:buFont typeface="Arial" panose="020B0604020202020204" pitchFamily="34" charset="0"/>
              <a:buChar char="•"/>
            </a:pPr>
            <a:r>
              <a:rPr lang="zh-CN" altLang="en-US" dirty="0">
                <a:latin typeface="-apple-system"/>
              </a:rPr>
              <a:t>连接信息</a:t>
            </a:r>
          </a:p>
          <a:p>
            <a:pPr>
              <a:buFont typeface="Arial" panose="020B0604020202020204" pitchFamily="34" charset="0"/>
              <a:buChar char="•"/>
            </a:pPr>
            <a:r>
              <a:rPr lang="zh-CN" altLang="en-US" dirty="0">
                <a:latin typeface="-apple-system"/>
              </a:rPr>
              <a:t>查询性能</a:t>
            </a:r>
          </a:p>
          <a:p>
            <a:pPr>
              <a:buFont typeface="Arial" panose="020B0604020202020204" pitchFamily="34" charset="0"/>
              <a:buChar char="•"/>
            </a:pPr>
            <a:r>
              <a:rPr lang="zh-CN" altLang="en-US" dirty="0">
                <a:latin typeface="-apple-system"/>
              </a:rPr>
              <a:t>网络传输性能</a:t>
            </a:r>
          </a:p>
        </p:txBody>
      </p:sp>
      <p:sp>
        <p:nvSpPr>
          <p:cNvPr id="3" name="矩形 2">
            <a:extLst>
              <a:ext uri="{FF2B5EF4-FFF2-40B4-BE49-F238E27FC236}">
                <a16:creationId xmlns:a16="http://schemas.microsoft.com/office/drawing/2014/main" id="{2B0C20C5-C894-B046-9CC4-65178F3EB755}"/>
              </a:ext>
            </a:extLst>
          </p:cNvPr>
          <p:cNvSpPr/>
          <p:nvPr/>
        </p:nvSpPr>
        <p:spPr>
          <a:xfrm>
            <a:off x="6301839" y="1259114"/>
            <a:ext cx="6096000" cy="1015663"/>
          </a:xfrm>
          <a:prstGeom prst="rect">
            <a:avLst/>
          </a:prstGeom>
        </p:spPr>
        <p:txBody>
          <a:bodyPr>
            <a:spAutoFit/>
          </a:bodyPr>
          <a:lstStyle/>
          <a:p>
            <a:r>
              <a:rPr lang="zh-CN" altLang="en-US" b="1" dirty="0">
                <a:latin typeface="-apple-system"/>
              </a:rPr>
              <a:t>可靠性</a:t>
            </a:r>
          </a:p>
          <a:p>
            <a:pPr>
              <a:buFont typeface="Arial" panose="020B0604020202020204" pitchFamily="34" charset="0"/>
              <a:buChar char="•"/>
            </a:pPr>
            <a:r>
              <a:rPr lang="zh-CN" altLang="en-US" dirty="0">
                <a:latin typeface="-apple-system"/>
              </a:rPr>
              <a:t>中间件故障转移</a:t>
            </a:r>
          </a:p>
          <a:p>
            <a:pPr>
              <a:buFont typeface="Arial" panose="020B0604020202020204" pitchFamily="34" charset="0"/>
              <a:buChar char="•"/>
            </a:pPr>
            <a:r>
              <a:rPr lang="zh-CN" altLang="en-US" dirty="0">
                <a:latin typeface="-apple-system"/>
              </a:rPr>
              <a:t>数据库故障转移</a:t>
            </a:r>
          </a:p>
        </p:txBody>
      </p:sp>
      <p:sp>
        <p:nvSpPr>
          <p:cNvPr id="4" name="矩形 3">
            <a:extLst>
              <a:ext uri="{FF2B5EF4-FFF2-40B4-BE49-F238E27FC236}">
                <a16:creationId xmlns:a16="http://schemas.microsoft.com/office/drawing/2014/main" id="{255B279E-F07E-7047-9CF5-57183FFAD82C}"/>
              </a:ext>
            </a:extLst>
          </p:cNvPr>
          <p:cNvSpPr/>
          <p:nvPr/>
        </p:nvSpPr>
        <p:spPr>
          <a:xfrm>
            <a:off x="778046" y="3670296"/>
            <a:ext cx="6096000" cy="1631216"/>
          </a:xfrm>
          <a:prstGeom prst="rect">
            <a:avLst/>
          </a:prstGeom>
        </p:spPr>
        <p:txBody>
          <a:bodyPr>
            <a:spAutoFit/>
          </a:bodyPr>
          <a:lstStyle/>
          <a:p>
            <a:r>
              <a:rPr lang="zh-CN" altLang="en-US" b="1" dirty="0">
                <a:latin typeface="-apple-system"/>
              </a:rPr>
              <a:t>其他</a:t>
            </a:r>
          </a:p>
          <a:p>
            <a:pPr>
              <a:buFont typeface="Arial" panose="020B0604020202020204" pitchFamily="34" charset="0"/>
              <a:buChar char="•"/>
            </a:pPr>
            <a:r>
              <a:rPr lang="zh-CN" altLang="en-US" dirty="0">
                <a:latin typeface="-apple-system"/>
              </a:rPr>
              <a:t>可扩展性</a:t>
            </a:r>
          </a:p>
          <a:p>
            <a:pPr>
              <a:buFont typeface="Arial" panose="020B0604020202020204" pitchFamily="34" charset="0"/>
              <a:buChar char="•"/>
            </a:pPr>
            <a:r>
              <a:rPr lang="zh-CN" altLang="en-US" dirty="0">
                <a:latin typeface="-apple-system"/>
              </a:rPr>
              <a:t>可维护性</a:t>
            </a:r>
          </a:p>
          <a:p>
            <a:pPr>
              <a:buFont typeface="Arial" panose="020B0604020202020204" pitchFamily="34" charset="0"/>
              <a:buChar char="•"/>
            </a:pPr>
            <a:r>
              <a:rPr lang="zh-CN" altLang="en-US" dirty="0">
                <a:latin typeface="-apple-system"/>
              </a:rPr>
              <a:t>可移植性</a:t>
            </a:r>
          </a:p>
          <a:p>
            <a:pPr>
              <a:buFont typeface="Arial" panose="020B0604020202020204" pitchFamily="34" charset="0"/>
              <a:buChar char="•"/>
            </a:pPr>
            <a:r>
              <a:rPr lang="zh-CN" altLang="en-US" dirty="0">
                <a:latin typeface="-apple-system"/>
              </a:rPr>
              <a:t>可操作性</a:t>
            </a:r>
          </a:p>
        </p:txBody>
      </p:sp>
    </p:spTree>
    <p:extLst>
      <p:ext uri="{BB962C8B-B14F-4D97-AF65-F5344CB8AC3E}">
        <p14:creationId xmlns:p14="http://schemas.microsoft.com/office/powerpoint/2010/main" val="196352976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78"/>
          <p:cNvSpPr>
            <a:spLocks noChangeAspect="1"/>
          </p:cNvSpPr>
          <p:nvPr/>
        </p:nvSpPr>
        <p:spPr>
          <a:xfrm rot="1828281">
            <a:off x="3092403" y="3593924"/>
            <a:ext cx="1378078" cy="1188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74" y="0"/>
                </a:lnTo>
                <a:lnTo>
                  <a:pt x="16426" y="0"/>
                </a:lnTo>
                <a:lnTo>
                  <a:pt x="21600" y="10800"/>
                </a:lnTo>
                <a:lnTo>
                  <a:pt x="16426" y="21600"/>
                </a:lnTo>
                <a:lnTo>
                  <a:pt x="5174" y="21600"/>
                </a:lnTo>
                <a:close/>
              </a:path>
            </a:pathLst>
          </a:custGeom>
          <a:solidFill>
            <a:srgbClr val="0070C0"/>
          </a:solidFill>
          <a:ln w="12700" cap="flat">
            <a:noFill/>
            <a:miter lim="400000"/>
          </a:ln>
          <a:effectLst>
            <a:reflection stA="52000" endPos="40000" dir="5400000" sy="-100000" algn="bl" rotWithShape="0"/>
          </a:effectLst>
        </p:spPr>
        <p:txBody>
          <a:bodyPr wrap="square" lIns="0" tIns="0" rIns="0" bIns="0" numCol="1" anchor="ctr">
            <a:noAutofit/>
          </a:bodyPr>
          <a:lstStyle/>
          <a:p>
            <a:pPr marL="0" marR="0" lvl="0" indent="0" defTabSz="45720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1800" b="0" i="0" u="none" strike="noStrike" kern="0" cap="none" spc="0" normalizeH="0" baseline="0" noProof="0">
              <a:ln>
                <a:noFill/>
              </a:ln>
              <a:solidFill>
                <a:sysClr val="windowText" lastClr="000000"/>
              </a:solidFill>
              <a:effectLst/>
              <a:uLnTx/>
              <a:uFillTx/>
              <a:latin typeface="Helvetica Neue"/>
              <a:sym typeface="Helvetica Neue"/>
            </a:endParaRPr>
          </a:p>
        </p:txBody>
      </p:sp>
      <p:sp>
        <p:nvSpPr>
          <p:cNvPr id="20" name="文本框 19"/>
          <p:cNvSpPr txBox="1"/>
          <p:nvPr/>
        </p:nvSpPr>
        <p:spPr>
          <a:xfrm>
            <a:off x="3313442" y="3719924"/>
            <a:ext cx="936000" cy="936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088529" rtl="0" fontAlgn="auto" latinLnBrk="0" hangingPunct="0">
              <a:lnSpc>
                <a:spcPct val="100000"/>
              </a:lnSpc>
              <a:spcBef>
                <a:spcPts val="0"/>
              </a:spcBef>
              <a:spcAft>
                <a:spcPts val="0"/>
              </a:spcAft>
              <a:buClrTx/>
              <a:buSzTx/>
              <a:buFontTx/>
              <a:buNone/>
              <a:tabLst/>
            </a:pPr>
            <a:r>
              <a:rPr kumimoji="0" lang="en-US" altLang="zh-CN" sz="5400" b="0" i="0" u="none" strike="noStrike" cap="none" spc="0" normalizeH="0" baseline="0">
                <a:ln>
                  <a:noFill/>
                </a:ln>
                <a:solidFill>
                  <a:schemeClr val="bg1"/>
                </a:solidFill>
                <a:effectLst/>
                <a:uFillTx/>
                <a:latin typeface="微软雅黑" panose="020B0503020204020204" pitchFamily="34" charset="-122"/>
                <a:ea typeface="微软雅黑" panose="020B0503020204020204" pitchFamily="34" charset="-122"/>
                <a:sym typeface="Calibri"/>
              </a:rPr>
              <a:t>01</a:t>
            </a:r>
            <a:endParaRPr kumimoji="0" lang="zh-CN" altLang="en-US" sz="5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Calibri"/>
            </a:endParaRPr>
          </a:p>
        </p:txBody>
      </p:sp>
      <p:sp>
        <p:nvSpPr>
          <p:cNvPr id="23" name="Shape 77"/>
          <p:cNvSpPr/>
          <p:nvPr/>
        </p:nvSpPr>
        <p:spPr>
          <a:xfrm>
            <a:off x="5314908" y="3895539"/>
            <a:ext cx="5337852" cy="58477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457200" hangingPunct="1">
              <a:defRPr/>
            </a:pPr>
            <a:r>
              <a:rPr lang="zh-Hans" altLang="en-US" sz="3200" b="1" spc="56" dirty="0">
                <a:solidFill>
                  <a:srgbClr val="4472C4">
                    <a:lumMod val="75000"/>
                  </a:srgbClr>
                </a:solidFill>
                <a:latin typeface="微软雅黑"/>
                <a:ea typeface="微软雅黑"/>
                <a:cs typeface="微软雅黑"/>
                <a:sym typeface="微软雅黑"/>
              </a:rPr>
              <a:t>方案二、</a:t>
            </a:r>
            <a:r>
              <a:rPr lang="en-US" altLang="zh-Hans" sz="3200" b="1" spc="56" dirty="0" err="1">
                <a:solidFill>
                  <a:srgbClr val="4472C4">
                    <a:lumMod val="75000"/>
                  </a:srgbClr>
                </a:solidFill>
                <a:latin typeface="微软雅黑"/>
                <a:ea typeface="微软雅黑"/>
                <a:cs typeface="微软雅黑"/>
                <a:sym typeface="微软雅黑"/>
              </a:rPr>
              <a:t>MyCat</a:t>
            </a:r>
            <a:r>
              <a:rPr lang="zh-Hans" altLang="en-US" sz="3200" b="1" spc="56" dirty="0">
                <a:solidFill>
                  <a:srgbClr val="4472C4">
                    <a:lumMod val="75000"/>
                  </a:srgbClr>
                </a:solidFill>
                <a:latin typeface="微软雅黑"/>
                <a:ea typeface="微软雅黑"/>
                <a:cs typeface="微软雅黑"/>
                <a:sym typeface="微软雅黑"/>
              </a:rPr>
              <a:t> 应用及改造</a:t>
            </a:r>
            <a:endParaRPr sz="3200" b="1" spc="56" dirty="0">
              <a:solidFill>
                <a:srgbClr val="4472C4">
                  <a:lumMod val="75000"/>
                </a:srgbClr>
              </a:solidFill>
              <a:latin typeface="微软雅黑"/>
              <a:ea typeface="微软雅黑"/>
              <a:cs typeface="微软雅黑"/>
              <a:sym typeface="微软雅黑"/>
            </a:endParaRPr>
          </a:p>
        </p:txBody>
      </p:sp>
      <p:sp>
        <p:nvSpPr>
          <p:cNvPr id="24" name="Shape 81"/>
          <p:cNvSpPr/>
          <p:nvPr/>
        </p:nvSpPr>
        <p:spPr>
          <a:xfrm>
            <a:off x="5206908" y="4533604"/>
            <a:ext cx="2880000" cy="997"/>
          </a:xfrm>
          <a:prstGeom prst="line">
            <a:avLst/>
          </a:prstGeom>
          <a:ln w="3175">
            <a:solidFill>
              <a:srgbClr val="D9D9D9"/>
            </a:solidFill>
          </a:ln>
        </p:spPr>
        <p:txBody>
          <a:bodyPr lIns="0" tIns="0" rIns="0" bIns="0"/>
          <a:lstStyle/>
          <a:p>
            <a:pPr defTabSz="457200" hangingPunct="1">
              <a:defRPr sz="1200"/>
            </a:pPr>
            <a:endParaRPr sz="1600">
              <a:solidFill>
                <a:sysClr val="windowText" lastClr="000000"/>
              </a:solidFill>
              <a:latin typeface="Helvetica"/>
              <a:cs typeface="Helvetica"/>
              <a:sym typeface="Helvetica"/>
            </a:endParaRPr>
          </a:p>
        </p:txBody>
      </p:sp>
    </p:spTree>
    <p:extLst>
      <p:ext uri="{BB962C8B-B14F-4D97-AF65-F5344CB8AC3E}">
        <p14:creationId xmlns:p14="http://schemas.microsoft.com/office/powerpoint/2010/main" val="229188698"/>
      </p:ext>
    </p:extLst>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dirty="0"/>
              <a:t>单击此处添加标题</a:t>
            </a:r>
          </a:p>
        </p:txBody>
      </p:sp>
    </p:spTree>
    <p:extLst>
      <p:ext uri="{BB962C8B-B14F-4D97-AF65-F5344CB8AC3E}">
        <p14:creationId xmlns:p14="http://schemas.microsoft.com/office/powerpoint/2010/main" val="33819540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78"/>
          <p:cNvSpPr>
            <a:spLocks noChangeAspect="1"/>
          </p:cNvSpPr>
          <p:nvPr/>
        </p:nvSpPr>
        <p:spPr>
          <a:xfrm rot="1828281">
            <a:off x="3092403" y="3593924"/>
            <a:ext cx="1378078" cy="1188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74" y="0"/>
                </a:lnTo>
                <a:lnTo>
                  <a:pt x="16426" y="0"/>
                </a:lnTo>
                <a:lnTo>
                  <a:pt x="21600" y="10800"/>
                </a:lnTo>
                <a:lnTo>
                  <a:pt x="16426" y="21600"/>
                </a:lnTo>
                <a:lnTo>
                  <a:pt x="5174" y="21600"/>
                </a:lnTo>
                <a:close/>
              </a:path>
            </a:pathLst>
          </a:custGeom>
          <a:solidFill>
            <a:srgbClr val="0070C0"/>
          </a:solidFill>
          <a:ln w="12700" cap="flat">
            <a:noFill/>
            <a:miter lim="400000"/>
          </a:ln>
          <a:effectLst>
            <a:reflection stA="52000" endPos="40000" dir="5400000" sy="-100000" algn="bl" rotWithShape="0"/>
          </a:effectLst>
        </p:spPr>
        <p:txBody>
          <a:bodyPr wrap="square" lIns="0" tIns="0" rIns="0" bIns="0" numCol="1" anchor="ctr">
            <a:noAutofit/>
          </a:bodyPr>
          <a:lstStyle/>
          <a:p>
            <a:pPr marL="0" marR="0" lvl="0" indent="0" defTabSz="45720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1800" b="0" i="0" u="none" strike="noStrike" kern="0" cap="none" spc="0" normalizeH="0" baseline="0" noProof="0">
              <a:ln>
                <a:noFill/>
              </a:ln>
              <a:solidFill>
                <a:sysClr val="windowText" lastClr="000000"/>
              </a:solidFill>
              <a:effectLst/>
              <a:uLnTx/>
              <a:uFillTx/>
              <a:latin typeface="Helvetica Neue"/>
              <a:sym typeface="Helvetica Neue"/>
            </a:endParaRPr>
          </a:p>
        </p:txBody>
      </p:sp>
      <p:sp>
        <p:nvSpPr>
          <p:cNvPr id="20" name="文本框 19"/>
          <p:cNvSpPr txBox="1"/>
          <p:nvPr/>
        </p:nvSpPr>
        <p:spPr>
          <a:xfrm>
            <a:off x="3313442" y="3719924"/>
            <a:ext cx="936000" cy="936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088529" rtl="0" fontAlgn="auto" latinLnBrk="0" hangingPunct="0">
              <a:lnSpc>
                <a:spcPct val="100000"/>
              </a:lnSpc>
              <a:spcBef>
                <a:spcPts val="0"/>
              </a:spcBef>
              <a:spcAft>
                <a:spcPts val="0"/>
              </a:spcAft>
              <a:buClrTx/>
              <a:buSzTx/>
              <a:buFontTx/>
              <a:buNone/>
              <a:tabLst/>
            </a:pPr>
            <a:r>
              <a:rPr kumimoji="0" lang="en-US" altLang="zh-CN" sz="5400" b="0" i="0" u="none" strike="noStrike" cap="none" spc="0" normalizeH="0" baseline="0">
                <a:ln>
                  <a:noFill/>
                </a:ln>
                <a:solidFill>
                  <a:schemeClr val="bg1"/>
                </a:solidFill>
                <a:effectLst/>
                <a:uFillTx/>
                <a:latin typeface="微软雅黑" panose="020B0503020204020204" pitchFamily="34" charset="-122"/>
                <a:ea typeface="微软雅黑" panose="020B0503020204020204" pitchFamily="34" charset="-122"/>
                <a:sym typeface="Calibri"/>
              </a:rPr>
              <a:t>01</a:t>
            </a:r>
            <a:endParaRPr kumimoji="0" lang="zh-CN" altLang="en-US" sz="5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Calibri"/>
            </a:endParaRPr>
          </a:p>
        </p:txBody>
      </p:sp>
      <p:sp>
        <p:nvSpPr>
          <p:cNvPr id="23" name="Shape 77"/>
          <p:cNvSpPr/>
          <p:nvPr/>
        </p:nvSpPr>
        <p:spPr>
          <a:xfrm>
            <a:off x="5314908" y="3895539"/>
            <a:ext cx="4377732" cy="58477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457200" hangingPunct="1">
              <a:defRPr/>
            </a:pPr>
            <a:r>
              <a:rPr lang="zh-Hans" altLang="en-US" sz="3200" b="1" spc="56" dirty="0">
                <a:solidFill>
                  <a:srgbClr val="4472C4">
                    <a:lumMod val="75000"/>
                  </a:srgbClr>
                </a:solidFill>
                <a:latin typeface="微软雅黑"/>
                <a:ea typeface="微软雅黑"/>
                <a:cs typeface="微软雅黑"/>
                <a:sym typeface="微软雅黑"/>
              </a:rPr>
              <a:t>方案三、</a:t>
            </a:r>
            <a:r>
              <a:rPr lang="en-US" altLang="zh-Hans" sz="3200" b="1" spc="56" dirty="0">
                <a:solidFill>
                  <a:srgbClr val="4472C4">
                    <a:lumMod val="75000"/>
                  </a:srgbClr>
                </a:solidFill>
                <a:latin typeface="微软雅黑"/>
                <a:ea typeface="微软雅黑"/>
                <a:cs typeface="微软雅黑"/>
                <a:sym typeface="微软雅黑"/>
              </a:rPr>
              <a:t>Smart</a:t>
            </a:r>
            <a:r>
              <a:rPr lang="zh-Hans" altLang="en-US" sz="3200" b="1" spc="56" dirty="0">
                <a:solidFill>
                  <a:srgbClr val="4472C4">
                    <a:lumMod val="75000"/>
                  </a:srgbClr>
                </a:solidFill>
                <a:latin typeface="微软雅黑"/>
                <a:ea typeface="微软雅黑"/>
                <a:cs typeface="微软雅黑"/>
                <a:sym typeface="微软雅黑"/>
              </a:rPr>
              <a:t> </a:t>
            </a:r>
            <a:r>
              <a:rPr lang="en-US" altLang="zh-Hans" sz="3200" b="1" spc="56" dirty="0">
                <a:solidFill>
                  <a:srgbClr val="4472C4">
                    <a:lumMod val="75000"/>
                  </a:srgbClr>
                </a:solidFill>
                <a:latin typeface="微软雅黑"/>
                <a:ea typeface="微软雅黑"/>
                <a:cs typeface="微软雅黑"/>
                <a:sym typeface="微软雅黑"/>
              </a:rPr>
              <a:t>Client</a:t>
            </a:r>
            <a:endParaRPr sz="3200" b="1" spc="56" dirty="0">
              <a:solidFill>
                <a:srgbClr val="4472C4">
                  <a:lumMod val="75000"/>
                </a:srgbClr>
              </a:solidFill>
              <a:latin typeface="微软雅黑"/>
              <a:ea typeface="微软雅黑"/>
              <a:cs typeface="微软雅黑"/>
              <a:sym typeface="微软雅黑"/>
            </a:endParaRPr>
          </a:p>
        </p:txBody>
      </p:sp>
      <p:sp>
        <p:nvSpPr>
          <p:cNvPr id="24" name="Shape 81"/>
          <p:cNvSpPr/>
          <p:nvPr/>
        </p:nvSpPr>
        <p:spPr>
          <a:xfrm>
            <a:off x="5206908" y="4533604"/>
            <a:ext cx="2880000" cy="997"/>
          </a:xfrm>
          <a:prstGeom prst="line">
            <a:avLst/>
          </a:prstGeom>
          <a:ln w="3175">
            <a:solidFill>
              <a:srgbClr val="D9D9D9"/>
            </a:solidFill>
          </a:ln>
        </p:spPr>
        <p:txBody>
          <a:bodyPr lIns="0" tIns="0" rIns="0" bIns="0"/>
          <a:lstStyle/>
          <a:p>
            <a:pPr defTabSz="457200" hangingPunct="1">
              <a:defRPr sz="1200"/>
            </a:pPr>
            <a:endParaRPr sz="1600">
              <a:solidFill>
                <a:sysClr val="windowText" lastClr="000000"/>
              </a:solidFill>
              <a:latin typeface="Helvetica"/>
              <a:cs typeface="Helvetica"/>
              <a:sym typeface="Helvetica"/>
            </a:endParaRPr>
          </a:p>
        </p:txBody>
      </p:sp>
    </p:spTree>
    <p:extLst>
      <p:ext uri="{BB962C8B-B14F-4D97-AF65-F5344CB8AC3E}">
        <p14:creationId xmlns:p14="http://schemas.microsoft.com/office/powerpoint/2010/main" val="139602004"/>
      </p:ext>
    </p:extLst>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dirty="0"/>
              <a:t>单击此处添加标题</a:t>
            </a:r>
          </a:p>
        </p:txBody>
      </p:sp>
      <p:pic>
        <p:nvPicPr>
          <p:cNvPr id="2" name="图片 1">
            <a:extLst>
              <a:ext uri="{FF2B5EF4-FFF2-40B4-BE49-F238E27FC236}">
                <a16:creationId xmlns:a16="http://schemas.microsoft.com/office/drawing/2014/main" id="{FAE2B4FA-0EB0-C74C-B7A7-910C02928835}"/>
              </a:ext>
            </a:extLst>
          </p:cNvPr>
          <p:cNvPicPr>
            <a:picLocks noChangeAspect="1"/>
          </p:cNvPicPr>
          <p:nvPr/>
        </p:nvPicPr>
        <p:blipFill>
          <a:blip r:embed="rId3"/>
          <a:stretch>
            <a:fillRect/>
          </a:stretch>
        </p:blipFill>
        <p:spPr>
          <a:xfrm>
            <a:off x="778046" y="1411926"/>
            <a:ext cx="4800600" cy="4152900"/>
          </a:xfrm>
          <a:prstGeom prst="rect">
            <a:avLst/>
          </a:prstGeom>
        </p:spPr>
      </p:pic>
      <p:sp>
        <p:nvSpPr>
          <p:cNvPr id="3" name="矩形 2">
            <a:extLst>
              <a:ext uri="{FF2B5EF4-FFF2-40B4-BE49-F238E27FC236}">
                <a16:creationId xmlns:a16="http://schemas.microsoft.com/office/drawing/2014/main" id="{3CF23A8E-DFC8-6B45-91ED-ED0D349D8EFE}"/>
              </a:ext>
            </a:extLst>
          </p:cNvPr>
          <p:cNvSpPr/>
          <p:nvPr/>
        </p:nvSpPr>
        <p:spPr>
          <a:xfrm>
            <a:off x="6180222" y="1411926"/>
            <a:ext cx="4780703" cy="2246769"/>
          </a:xfrm>
          <a:prstGeom prst="rect">
            <a:avLst/>
          </a:prstGeom>
        </p:spPr>
        <p:txBody>
          <a:bodyPr wrap="square">
            <a:spAutoFit/>
          </a:bodyPr>
          <a:lstStyle/>
          <a:p>
            <a:r>
              <a:rPr lang="zh-CN" altLang="en-US" dirty="0">
                <a:latin typeface="-apple-system"/>
              </a:rPr>
              <a:t>优点：</a:t>
            </a:r>
          </a:p>
          <a:p>
            <a:pPr marL="457200" indent="-457200">
              <a:buAutoNum type="arabicPeriod"/>
            </a:pPr>
            <a:r>
              <a:rPr lang="zh-CN" altLang="en-US" b="1" dirty="0">
                <a:latin typeface="-apple-system"/>
              </a:rPr>
              <a:t>实现简单。</a:t>
            </a:r>
            <a:endParaRPr lang="en-US" altLang="zh-CN" b="1" dirty="0">
              <a:latin typeface="-apple-system"/>
            </a:endParaRPr>
          </a:p>
          <a:p>
            <a:pPr marL="457200" indent="-457200">
              <a:buAutoNum type="arabicPeriod"/>
            </a:pPr>
            <a:r>
              <a:rPr lang="zh-CN" altLang="en-US" b="1" dirty="0"/>
              <a:t>天然去中心化</a:t>
            </a:r>
            <a:endParaRPr lang="en-US" altLang="zh-CN" b="1" dirty="0"/>
          </a:p>
          <a:p>
            <a:pPr marL="457200" indent="-457200">
              <a:buAutoNum type="arabicPeriod"/>
            </a:pPr>
            <a:endParaRPr lang="en-US" altLang="zh-CN" b="1" dirty="0">
              <a:latin typeface="-apple-system"/>
            </a:endParaRPr>
          </a:p>
          <a:p>
            <a:r>
              <a:rPr lang="zh-Hans" altLang="en-US" b="1" dirty="0">
                <a:latin typeface="-apple-system"/>
              </a:rPr>
              <a:t>缺点：</a:t>
            </a:r>
            <a:endParaRPr lang="en-US" altLang="zh-Hans" b="1" dirty="0">
              <a:latin typeface="-apple-system"/>
            </a:endParaRPr>
          </a:p>
          <a:p>
            <a:pPr marL="457200" indent="-457200">
              <a:buAutoNum type="arabicPeriod"/>
            </a:pPr>
            <a:r>
              <a:rPr lang="zh-CN" altLang="en-US" b="1" dirty="0"/>
              <a:t>通常仅支持某一种语言</a:t>
            </a:r>
            <a:endParaRPr lang="en-US" altLang="zh-CN" b="1" dirty="0"/>
          </a:p>
          <a:p>
            <a:pPr marL="457200" indent="-457200">
              <a:buAutoNum type="arabicPeriod"/>
            </a:pPr>
            <a:r>
              <a:rPr lang="zh-CN" altLang="en-US" b="1" dirty="0"/>
              <a:t>版本升级困难。</a:t>
            </a:r>
            <a:endParaRPr lang="zh-CN" altLang="en-US" dirty="0">
              <a:latin typeface="-apple-system"/>
            </a:endParaRPr>
          </a:p>
        </p:txBody>
      </p:sp>
    </p:spTree>
    <p:extLst>
      <p:ext uri="{BB962C8B-B14F-4D97-AF65-F5344CB8AC3E}">
        <p14:creationId xmlns:p14="http://schemas.microsoft.com/office/powerpoint/2010/main" val="36411124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p:nvPr/>
        </p:nvSpPr>
        <p:spPr>
          <a:xfrm>
            <a:off x="3705574" y="2413081"/>
            <a:ext cx="4922487" cy="1252188"/>
          </a:xfrm>
          <a:prstGeom prst="rect">
            <a:avLst/>
          </a:prstGeom>
          <a:ln w="12700">
            <a:miter lim="400000"/>
          </a:ln>
        </p:spPr>
        <p:txBody>
          <a:bodyPr wrap="none" lIns="60953" tIns="60953" rIns="60953" bIns="60953">
            <a:spAutoFit/>
          </a:bodyPr>
          <a:lstStyle>
            <a:lvl1pPr>
              <a:defRPr sz="5500" b="1">
                <a:solidFill>
                  <a:srgbClr val="FFFFFF"/>
                </a:solidFill>
                <a:latin typeface="Calibri" panose="020F0502020204030204"/>
                <a:ea typeface="Calibri" panose="020F0502020204030204"/>
                <a:cs typeface="Calibri" panose="020F0502020204030204"/>
                <a:sym typeface="Calibri" panose="020F0502020204030204"/>
              </a:defRPr>
            </a:lvl1pPr>
          </a:lstStyle>
          <a:p>
            <a:pPr lvl="0">
              <a:defRPr sz="1800" b="0">
                <a:solidFill>
                  <a:srgbClr val="000000"/>
                </a:solidFill>
              </a:defRPr>
            </a:pPr>
            <a:r>
              <a:rPr sz="7337" dirty="0">
                <a:solidFill>
                  <a:schemeClr val="bg1"/>
                </a:solidFill>
              </a:rPr>
              <a:t>THANK  YOU</a:t>
            </a:r>
          </a:p>
        </p:txBody>
      </p:sp>
      <p:sp>
        <p:nvSpPr>
          <p:cNvPr id="4" name="TextBox 3"/>
          <p:cNvSpPr txBox="1"/>
          <p:nvPr/>
        </p:nvSpPr>
        <p:spPr>
          <a:xfrm>
            <a:off x="3657793" y="3742032"/>
            <a:ext cx="4876414" cy="5500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3001" tIns="43001" rIns="43001" bIns="43001" numCol="1" spcCol="38100" rtlCol="0" anchor="t">
            <a:spAutoFit/>
          </a:bodyPr>
          <a:lstStyle/>
          <a:p>
            <a:pPr algn="just" latinLnBrk="1">
              <a:defRPr sz="1800">
                <a:solidFill>
                  <a:srgbClr val="000000"/>
                </a:solidFill>
              </a:defRPr>
            </a:pPr>
            <a:r>
              <a:rPr lang="zh-CN" altLang="en-US" sz="3010" dirty="0">
                <a:solidFill>
                  <a:schemeClr val="bg1"/>
                </a:solidFill>
                <a:latin typeface="Calibri" panose="020F0502020204030204"/>
                <a:ea typeface="Calibri" panose="020F0502020204030204"/>
                <a:cs typeface="Calibri" panose="020F0502020204030204"/>
                <a:sym typeface="微软雅黑" panose="020B0503020204020204" charset="-122"/>
              </a:rPr>
              <a:t>专业创造价值  专注成就梦想</a:t>
            </a:r>
            <a:endParaRPr lang="zh-CN" altLang="en-US" sz="3010" dirty="0">
              <a:solidFill>
                <a:schemeClr val="bg1"/>
              </a:solidFill>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6711980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成组"/>
          <p:cNvGrpSpPr/>
          <p:nvPr/>
        </p:nvGrpSpPr>
        <p:grpSpPr>
          <a:xfrm>
            <a:off x="1735502" y="2791248"/>
            <a:ext cx="1231901" cy="1231901"/>
            <a:chOff x="0" y="0"/>
            <a:chExt cx="1231900" cy="1231900"/>
          </a:xfrm>
        </p:grpSpPr>
        <p:sp>
          <p:nvSpPr>
            <p:cNvPr id="7" name="椭圆 82"/>
            <p:cNvSpPr/>
            <p:nvPr/>
          </p:nvSpPr>
          <p:spPr>
            <a:xfrm>
              <a:off x="0" y="0"/>
              <a:ext cx="1231901" cy="1231901"/>
            </a:xfrm>
            <a:prstGeom prst="ellipse">
              <a:avLst/>
            </a:pr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101600" dist="101600" dir="5400000" rotWithShape="0">
                <a:srgbClr val="2B2B2B">
                  <a:alpha val="33000"/>
                </a:srgbClr>
              </a:outerShdw>
            </a:effectLst>
          </p:spPr>
          <p:txBody>
            <a:bodyPr wrap="square" lIns="45719" tIns="45719" rIns="45719" bIns="45719" numCol="1" anchor="t">
              <a:noAutofit/>
            </a:bodyPr>
            <a:lstStyle/>
            <a:p>
              <a:pPr defTabSz="914400">
                <a:defRPr sz="1800"/>
              </a:pPr>
              <a:endParaRPr/>
            </a:p>
          </p:txBody>
        </p:sp>
        <p:sp>
          <p:nvSpPr>
            <p:cNvPr id="8" name="椭圆 7"/>
            <p:cNvSpPr/>
            <p:nvPr/>
          </p:nvSpPr>
          <p:spPr>
            <a:xfrm>
              <a:off x="131606" y="131606"/>
              <a:ext cx="968688" cy="968688"/>
            </a:xfrm>
            <a:prstGeom prst="ellipse">
              <a:avLst/>
            </a:prstGeom>
            <a:gradFill flip="none" rotWithShape="1">
              <a:gsLst>
                <a:gs pos="0">
                  <a:srgbClr val="1770DA"/>
                </a:gs>
                <a:gs pos="100000">
                  <a:srgbClr val="62AEFF"/>
                </a:gs>
              </a:gsLst>
              <a:lin ang="5443250" scaled="0"/>
            </a:gradFill>
            <a:ln w="38100" cap="flat">
              <a:solidFill>
                <a:srgbClr val="6A96FF"/>
              </a:solidFill>
              <a:prstDash val="solid"/>
              <a:miter lim="400000"/>
            </a:ln>
            <a:effectLst>
              <a:outerShdw blurRad="114300" dist="12700" dir="5400000" rotWithShape="0">
                <a:srgbClr val="D1D1D1">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9" name="Freeform 177"/>
            <p:cNvSpPr/>
            <p:nvPr/>
          </p:nvSpPr>
          <p:spPr>
            <a:xfrm>
              <a:off x="383037" y="414956"/>
              <a:ext cx="465826" cy="401988"/>
            </a:xfrm>
            <a:custGeom>
              <a:avLst/>
              <a:gdLst/>
              <a:ahLst/>
              <a:cxnLst>
                <a:cxn ang="0">
                  <a:pos x="wd2" y="hd2"/>
                </a:cxn>
                <a:cxn ang="5400000">
                  <a:pos x="wd2" y="hd2"/>
                </a:cxn>
                <a:cxn ang="10800000">
                  <a:pos x="wd2" y="hd2"/>
                </a:cxn>
                <a:cxn ang="16200000">
                  <a:pos x="wd2" y="hd2"/>
                </a:cxn>
              </a:cxnLst>
              <a:rect l="0" t="0" r="r" b="b"/>
              <a:pathLst>
                <a:path w="21600" h="21600" extrusionOk="0">
                  <a:moveTo>
                    <a:pt x="18450" y="2274"/>
                  </a:moveTo>
                  <a:cubicBezTo>
                    <a:pt x="16425" y="1049"/>
                    <a:pt x="15900" y="0"/>
                    <a:pt x="10800" y="0"/>
                  </a:cubicBezTo>
                  <a:cubicBezTo>
                    <a:pt x="5700" y="0"/>
                    <a:pt x="5100" y="1049"/>
                    <a:pt x="3075" y="2274"/>
                  </a:cubicBezTo>
                  <a:cubicBezTo>
                    <a:pt x="825" y="3760"/>
                    <a:pt x="0" y="6559"/>
                    <a:pt x="0" y="8570"/>
                  </a:cubicBezTo>
                  <a:cubicBezTo>
                    <a:pt x="0" y="9619"/>
                    <a:pt x="10800" y="21600"/>
                    <a:pt x="10800" y="21600"/>
                  </a:cubicBezTo>
                  <a:cubicBezTo>
                    <a:pt x="10800" y="21600"/>
                    <a:pt x="21600" y="9619"/>
                    <a:pt x="21600" y="8570"/>
                  </a:cubicBezTo>
                  <a:cubicBezTo>
                    <a:pt x="21600" y="6646"/>
                    <a:pt x="20775" y="3760"/>
                    <a:pt x="18450" y="2274"/>
                  </a:cubicBezTo>
                  <a:close/>
                  <a:moveTo>
                    <a:pt x="18375" y="10057"/>
                  </a:moveTo>
                  <a:cubicBezTo>
                    <a:pt x="15075" y="6209"/>
                    <a:pt x="15075" y="6209"/>
                    <a:pt x="15075" y="6209"/>
                  </a:cubicBezTo>
                  <a:cubicBezTo>
                    <a:pt x="16575" y="5597"/>
                    <a:pt x="17475" y="4635"/>
                    <a:pt x="17550" y="3585"/>
                  </a:cubicBezTo>
                  <a:lnTo>
                    <a:pt x="18375" y="10057"/>
                  </a:lnTo>
                  <a:close/>
                  <a:moveTo>
                    <a:pt x="17025" y="3498"/>
                  </a:moveTo>
                  <a:cubicBezTo>
                    <a:pt x="17025" y="4810"/>
                    <a:pt x="14475" y="6296"/>
                    <a:pt x="10725" y="6296"/>
                  </a:cubicBezTo>
                  <a:cubicBezTo>
                    <a:pt x="6975" y="6296"/>
                    <a:pt x="4425" y="4810"/>
                    <a:pt x="4425" y="3498"/>
                  </a:cubicBezTo>
                  <a:cubicBezTo>
                    <a:pt x="4425" y="3236"/>
                    <a:pt x="4500" y="2973"/>
                    <a:pt x="4650" y="2798"/>
                  </a:cubicBezTo>
                  <a:cubicBezTo>
                    <a:pt x="5925" y="1836"/>
                    <a:pt x="6900" y="1312"/>
                    <a:pt x="10800" y="1312"/>
                  </a:cubicBezTo>
                  <a:cubicBezTo>
                    <a:pt x="14475" y="1312"/>
                    <a:pt x="15525" y="1836"/>
                    <a:pt x="16725" y="2623"/>
                  </a:cubicBezTo>
                  <a:cubicBezTo>
                    <a:pt x="16875" y="2886"/>
                    <a:pt x="17025" y="3148"/>
                    <a:pt x="17025" y="3498"/>
                  </a:cubicBezTo>
                  <a:close/>
                  <a:moveTo>
                    <a:pt x="13725" y="6646"/>
                  </a:moveTo>
                  <a:cubicBezTo>
                    <a:pt x="10800" y="12505"/>
                    <a:pt x="10800" y="12505"/>
                    <a:pt x="10800" y="12505"/>
                  </a:cubicBezTo>
                  <a:cubicBezTo>
                    <a:pt x="7875" y="6646"/>
                    <a:pt x="7875" y="6646"/>
                    <a:pt x="7875" y="6646"/>
                  </a:cubicBezTo>
                  <a:cubicBezTo>
                    <a:pt x="8775" y="6821"/>
                    <a:pt x="9675" y="6996"/>
                    <a:pt x="10725" y="6996"/>
                  </a:cubicBezTo>
                  <a:cubicBezTo>
                    <a:pt x="11850" y="6996"/>
                    <a:pt x="12825" y="6821"/>
                    <a:pt x="13725" y="6646"/>
                  </a:cubicBezTo>
                  <a:close/>
                  <a:moveTo>
                    <a:pt x="3900" y="3760"/>
                  </a:moveTo>
                  <a:cubicBezTo>
                    <a:pt x="4050" y="4810"/>
                    <a:pt x="5100" y="5684"/>
                    <a:pt x="6675" y="6296"/>
                  </a:cubicBezTo>
                  <a:cubicBezTo>
                    <a:pt x="3300" y="10232"/>
                    <a:pt x="3300" y="10232"/>
                    <a:pt x="3300" y="10232"/>
                  </a:cubicBezTo>
                  <a:lnTo>
                    <a:pt x="3900" y="3760"/>
                  </a:lnTo>
                  <a:close/>
                  <a:moveTo>
                    <a:pt x="7200" y="6646"/>
                  </a:moveTo>
                  <a:cubicBezTo>
                    <a:pt x="10200" y="12680"/>
                    <a:pt x="10200" y="12680"/>
                    <a:pt x="10200" y="12680"/>
                  </a:cubicBezTo>
                  <a:cubicBezTo>
                    <a:pt x="7275" y="12593"/>
                    <a:pt x="5175" y="11718"/>
                    <a:pt x="3675" y="10669"/>
                  </a:cubicBezTo>
                  <a:lnTo>
                    <a:pt x="7200" y="6646"/>
                  </a:lnTo>
                  <a:close/>
                  <a:moveTo>
                    <a:pt x="10800" y="13380"/>
                  </a:moveTo>
                  <a:cubicBezTo>
                    <a:pt x="12000" y="13380"/>
                    <a:pt x="13050" y="13292"/>
                    <a:pt x="14025" y="13030"/>
                  </a:cubicBezTo>
                  <a:cubicBezTo>
                    <a:pt x="10800" y="19589"/>
                    <a:pt x="10800" y="19589"/>
                    <a:pt x="10800" y="19589"/>
                  </a:cubicBezTo>
                  <a:cubicBezTo>
                    <a:pt x="7575" y="13030"/>
                    <a:pt x="7575" y="13030"/>
                    <a:pt x="7575" y="13030"/>
                  </a:cubicBezTo>
                  <a:cubicBezTo>
                    <a:pt x="8550" y="13292"/>
                    <a:pt x="9600" y="13380"/>
                    <a:pt x="10800" y="13380"/>
                  </a:cubicBezTo>
                  <a:close/>
                  <a:moveTo>
                    <a:pt x="11325" y="12680"/>
                  </a:moveTo>
                  <a:cubicBezTo>
                    <a:pt x="14475" y="6384"/>
                    <a:pt x="14475" y="6384"/>
                    <a:pt x="14475" y="6384"/>
                  </a:cubicBezTo>
                  <a:cubicBezTo>
                    <a:pt x="18075" y="10581"/>
                    <a:pt x="18075" y="10581"/>
                    <a:pt x="18075" y="10581"/>
                  </a:cubicBezTo>
                  <a:cubicBezTo>
                    <a:pt x="16575" y="11631"/>
                    <a:pt x="14400" y="12593"/>
                    <a:pt x="11325" y="12680"/>
                  </a:cubicBezTo>
                  <a:close/>
                  <a:moveTo>
                    <a:pt x="20475" y="8220"/>
                  </a:moveTo>
                  <a:cubicBezTo>
                    <a:pt x="20175" y="8570"/>
                    <a:pt x="19650" y="9182"/>
                    <a:pt x="18975" y="9882"/>
                  </a:cubicBezTo>
                  <a:cubicBezTo>
                    <a:pt x="18150" y="3585"/>
                    <a:pt x="18150" y="3585"/>
                    <a:pt x="18150" y="3585"/>
                  </a:cubicBezTo>
                  <a:cubicBezTo>
                    <a:pt x="19800" y="4810"/>
                    <a:pt x="20325" y="6821"/>
                    <a:pt x="20475" y="8220"/>
                  </a:cubicBezTo>
                  <a:close/>
                  <a:moveTo>
                    <a:pt x="3300" y="3673"/>
                  </a:moveTo>
                  <a:cubicBezTo>
                    <a:pt x="2700" y="9969"/>
                    <a:pt x="2700" y="9969"/>
                    <a:pt x="2700" y="9969"/>
                  </a:cubicBezTo>
                  <a:cubicBezTo>
                    <a:pt x="1950" y="9270"/>
                    <a:pt x="1425" y="8570"/>
                    <a:pt x="1125" y="8133"/>
                  </a:cubicBezTo>
                  <a:cubicBezTo>
                    <a:pt x="1200" y="6646"/>
                    <a:pt x="1950" y="4810"/>
                    <a:pt x="3300" y="3673"/>
                  </a:cubicBezTo>
                  <a:close/>
                  <a:moveTo>
                    <a:pt x="3525" y="11368"/>
                  </a:moveTo>
                  <a:cubicBezTo>
                    <a:pt x="4425" y="11981"/>
                    <a:pt x="5475" y="12505"/>
                    <a:pt x="6825" y="12855"/>
                  </a:cubicBezTo>
                  <a:cubicBezTo>
                    <a:pt x="9525" y="18277"/>
                    <a:pt x="9525" y="18277"/>
                    <a:pt x="9525" y="18277"/>
                  </a:cubicBezTo>
                  <a:cubicBezTo>
                    <a:pt x="7275" y="15741"/>
                    <a:pt x="5100" y="13292"/>
                    <a:pt x="3525" y="11368"/>
                  </a:cubicBezTo>
                  <a:close/>
                  <a:moveTo>
                    <a:pt x="12075" y="18277"/>
                  </a:moveTo>
                  <a:cubicBezTo>
                    <a:pt x="14775" y="12855"/>
                    <a:pt x="14775" y="12855"/>
                    <a:pt x="14775" y="12855"/>
                  </a:cubicBezTo>
                  <a:cubicBezTo>
                    <a:pt x="16125" y="12505"/>
                    <a:pt x="17250" y="11981"/>
                    <a:pt x="18075" y="11368"/>
                  </a:cubicBezTo>
                  <a:cubicBezTo>
                    <a:pt x="16500" y="13292"/>
                    <a:pt x="14325" y="15741"/>
                    <a:pt x="12075" y="18277"/>
                  </a:cubicBezTo>
                  <a:close/>
                </a:path>
              </a:pathLst>
            </a:custGeom>
            <a:solidFill>
              <a:srgbClr val="FFFFFF"/>
            </a:solidFill>
            <a:ln w="12700" cap="flat">
              <a:noFill/>
              <a:miter lim="400000"/>
            </a:ln>
            <a:effectLst/>
          </p:spPr>
          <p:txBody>
            <a:bodyPr wrap="square" lIns="60896" tIns="60896" rIns="60896" bIns="60896" numCol="1" anchor="t">
              <a:noAutofit/>
            </a:bodyPr>
            <a:lstStyle/>
            <a:p>
              <a:pPr defTabSz="1219200">
                <a:defRPr sz="2400">
                  <a:latin typeface="方正黑体简体"/>
                  <a:ea typeface="方正黑体简体"/>
                  <a:cs typeface="方正黑体简体"/>
                  <a:sym typeface="方正黑体简体"/>
                </a:defRPr>
              </a:pPr>
              <a:endParaRPr/>
            </a:p>
          </p:txBody>
        </p:sp>
      </p:grpSp>
      <p:grpSp>
        <p:nvGrpSpPr>
          <p:cNvPr id="10" name="成组"/>
          <p:cNvGrpSpPr/>
          <p:nvPr/>
        </p:nvGrpSpPr>
        <p:grpSpPr>
          <a:xfrm>
            <a:off x="4287206" y="2791248"/>
            <a:ext cx="1231901" cy="1231901"/>
            <a:chOff x="0" y="0"/>
            <a:chExt cx="1231900" cy="1231900"/>
          </a:xfrm>
        </p:grpSpPr>
        <p:sp>
          <p:nvSpPr>
            <p:cNvPr id="11" name="椭圆 82"/>
            <p:cNvSpPr/>
            <p:nvPr/>
          </p:nvSpPr>
          <p:spPr>
            <a:xfrm>
              <a:off x="0" y="0"/>
              <a:ext cx="1231901" cy="1231901"/>
            </a:xfrm>
            <a:prstGeom prst="ellipse">
              <a:avLst/>
            </a:pr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101600" dist="101600" dir="5400000" rotWithShape="0">
                <a:srgbClr val="2B2B2B">
                  <a:alpha val="33000"/>
                </a:srgbClr>
              </a:outerShdw>
            </a:effectLst>
          </p:spPr>
          <p:txBody>
            <a:bodyPr wrap="square" lIns="45719" tIns="45719" rIns="45719" bIns="45719" numCol="1" anchor="t">
              <a:noAutofit/>
            </a:bodyPr>
            <a:lstStyle/>
            <a:p>
              <a:pPr defTabSz="914400">
                <a:defRPr sz="1800"/>
              </a:pPr>
              <a:endParaRPr/>
            </a:p>
          </p:txBody>
        </p:sp>
        <p:sp>
          <p:nvSpPr>
            <p:cNvPr id="12" name="椭圆 7"/>
            <p:cNvSpPr/>
            <p:nvPr/>
          </p:nvSpPr>
          <p:spPr>
            <a:xfrm>
              <a:off x="131606" y="131606"/>
              <a:ext cx="968688" cy="968688"/>
            </a:xfrm>
            <a:prstGeom prst="ellipse">
              <a:avLst/>
            </a:prstGeom>
            <a:gradFill flip="none" rotWithShape="1">
              <a:gsLst>
                <a:gs pos="0">
                  <a:srgbClr val="1770DA"/>
                </a:gs>
                <a:gs pos="100000">
                  <a:srgbClr val="62AEFF"/>
                </a:gs>
              </a:gsLst>
              <a:lin ang="5443250" scaled="0"/>
            </a:gradFill>
            <a:ln w="38100" cap="flat">
              <a:solidFill>
                <a:srgbClr val="6A96FF"/>
              </a:solidFill>
              <a:prstDash val="solid"/>
              <a:miter lim="400000"/>
            </a:ln>
            <a:effectLst>
              <a:outerShdw blurRad="114300" dist="12700" dir="5400000" rotWithShape="0">
                <a:srgbClr val="D1D1D1">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nvGrpSpPr>
            <p:cNvPr id="16" name="组合 75"/>
            <p:cNvGrpSpPr/>
            <p:nvPr/>
          </p:nvGrpSpPr>
          <p:grpSpPr>
            <a:xfrm>
              <a:off x="417791" y="410823"/>
              <a:ext cx="396318" cy="396317"/>
              <a:chOff x="0" y="0"/>
              <a:chExt cx="396316" cy="396316"/>
            </a:xfrm>
          </p:grpSpPr>
          <p:sp>
            <p:nvSpPr>
              <p:cNvPr id="17" name="Freeform 816"/>
              <p:cNvSpPr/>
              <p:nvPr/>
            </p:nvSpPr>
            <p:spPr>
              <a:xfrm>
                <a:off x="60362" y="252901"/>
                <a:ext cx="126456" cy="1434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226" y="4985"/>
                      <a:pt x="4226" y="4985"/>
                      <a:pt x="4226" y="4985"/>
                    </a:cubicBezTo>
                    <a:cubicBezTo>
                      <a:pt x="4226" y="18485"/>
                      <a:pt x="4226" y="18485"/>
                      <a:pt x="4226" y="18485"/>
                    </a:cubicBezTo>
                    <a:cubicBezTo>
                      <a:pt x="4226" y="20146"/>
                      <a:pt x="5870" y="21600"/>
                      <a:pt x="7748" y="21600"/>
                    </a:cubicBezTo>
                    <a:cubicBezTo>
                      <a:pt x="17843" y="21600"/>
                      <a:pt x="17843" y="21600"/>
                      <a:pt x="17843" y="21600"/>
                    </a:cubicBezTo>
                    <a:cubicBezTo>
                      <a:pt x="19957" y="21600"/>
                      <a:pt x="21600" y="20146"/>
                      <a:pt x="21600" y="18485"/>
                    </a:cubicBezTo>
                    <a:cubicBezTo>
                      <a:pt x="17374" y="4985"/>
                      <a:pt x="17374" y="4985"/>
                      <a:pt x="17374" y="4985"/>
                    </a:cubicBezTo>
                    <a:cubicBezTo>
                      <a:pt x="19722" y="1869"/>
                      <a:pt x="19722" y="1869"/>
                      <a:pt x="19722" y="1869"/>
                    </a:cubicBezTo>
                    <a:cubicBezTo>
                      <a:pt x="14557" y="1038"/>
                      <a:pt x="9391" y="415"/>
                      <a:pt x="5165" y="415"/>
                    </a:cubicBezTo>
                    <a:cubicBezTo>
                      <a:pt x="3287" y="415"/>
                      <a:pt x="1643" y="208"/>
                      <a:pt x="0" y="0"/>
                    </a:cubicBezTo>
                    <a:close/>
                  </a:path>
                </a:pathLst>
              </a:custGeom>
              <a:solidFill>
                <a:srgbClr val="FFFFFF"/>
              </a:solidFill>
              <a:ln w="12700" cap="flat">
                <a:noFill/>
                <a:miter lim="400000"/>
              </a:ln>
              <a:effectLst/>
            </p:spPr>
            <p:txBody>
              <a:bodyPr wrap="square" lIns="60896" tIns="60896" rIns="60896" bIns="60896" numCol="1" anchor="t">
                <a:noAutofit/>
              </a:bodyPr>
              <a:lstStyle/>
              <a:p>
                <a:pPr defTabSz="1219200">
                  <a:defRPr sz="2400">
                    <a:latin typeface="方正黑体简体"/>
                    <a:ea typeface="方正黑体简体"/>
                    <a:cs typeface="方正黑体简体"/>
                    <a:sym typeface="方正黑体简体"/>
                  </a:defRPr>
                </a:pPr>
                <a:endParaRPr/>
              </a:p>
            </p:txBody>
          </p:sp>
          <p:sp>
            <p:nvSpPr>
              <p:cNvPr id="18" name="Freeform 817"/>
              <p:cNvSpPr/>
              <p:nvPr/>
            </p:nvSpPr>
            <p:spPr>
              <a:xfrm>
                <a:off x="124531" y="-1"/>
                <a:ext cx="271786" cy="301928"/>
              </a:xfrm>
              <a:custGeom>
                <a:avLst/>
                <a:gdLst/>
                <a:ahLst/>
                <a:cxnLst>
                  <a:cxn ang="0">
                    <a:pos x="wd2" y="hd2"/>
                  </a:cxn>
                  <a:cxn ang="5400000">
                    <a:pos x="wd2" y="hd2"/>
                  </a:cxn>
                  <a:cxn ang="10800000">
                    <a:pos x="wd2" y="hd2"/>
                  </a:cxn>
                  <a:cxn ang="16200000">
                    <a:pos x="wd2" y="hd2"/>
                  </a:cxn>
                </a:cxnLst>
                <a:rect l="0" t="0" r="r" b="b"/>
                <a:pathLst>
                  <a:path w="21600" h="21600" extrusionOk="0">
                    <a:moveTo>
                      <a:pt x="0" y="15781"/>
                    </a:moveTo>
                    <a:cubicBezTo>
                      <a:pt x="8509" y="16570"/>
                      <a:pt x="20182" y="20416"/>
                      <a:pt x="21600" y="21600"/>
                    </a:cubicBezTo>
                    <a:cubicBezTo>
                      <a:pt x="21600" y="0"/>
                      <a:pt x="21600" y="0"/>
                      <a:pt x="21600" y="0"/>
                    </a:cubicBezTo>
                    <a:cubicBezTo>
                      <a:pt x="19855" y="1381"/>
                      <a:pt x="8400" y="5129"/>
                      <a:pt x="0" y="5819"/>
                    </a:cubicBezTo>
                    <a:lnTo>
                      <a:pt x="0" y="15781"/>
                    </a:lnTo>
                    <a:close/>
                  </a:path>
                </a:pathLst>
              </a:custGeom>
              <a:solidFill>
                <a:srgbClr val="FFFFFF"/>
              </a:solidFill>
              <a:ln w="12700" cap="flat">
                <a:noFill/>
                <a:miter lim="400000"/>
              </a:ln>
              <a:effectLst/>
            </p:spPr>
            <p:txBody>
              <a:bodyPr wrap="square" lIns="60896" tIns="60896" rIns="60896" bIns="60896" numCol="1" anchor="t">
                <a:noAutofit/>
              </a:bodyPr>
              <a:lstStyle/>
              <a:p>
                <a:pPr defTabSz="1219200">
                  <a:defRPr sz="2400">
                    <a:latin typeface="方正黑体简体"/>
                    <a:ea typeface="方正黑体简体"/>
                    <a:cs typeface="方正黑体简体"/>
                    <a:sym typeface="方正黑体简体"/>
                  </a:defRPr>
                </a:pPr>
                <a:endParaRPr/>
              </a:p>
            </p:txBody>
          </p:sp>
          <p:sp>
            <p:nvSpPr>
              <p:cNvPr id="19" name="Freeform 818"/>
              <p:cNvSpPr/>
              <p:nvPr/>
            </p:nvSpPr>
            <p:spPr>
              <a:xfrm>
                <a:off x="-1" y="83066"/>
                <a:ext cx="79272" cy="1358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4168" y="661"/>
                      <a:pt x="0" y="6833"/>
                      <a:pt x="0" y="10800"/>
                    </a:cubicBezTo>
                    <a:cubicBezTo>
                      <a:pt x="0" y="14988"/>
                      <a:pt x="3789" y="20718"/>
                      <a:pt x="21600" y="21600"/>
                    </a:cubicBezTo>
                    <a:close/>
                  </a:path>
                </a:pathLst>
              </a:custGeom>
              <a:solidFill>
                <a:srgbClr val="FFFFFF"/>
              </a:solidFill>
              <a:ln w="12700" cap="flat">
                <a:noFill/>
                <a:miter lim="400000"/>
              </a:ln>
              <a:effectLst/>
            </p:spPr>
            <p:txBody>
              <a:bodyPr wrap="square" lIns="60896" tIns="60896" rIns="60896" bIns="60896" numCol="1" anchor="t">
                <a:noAutofit/>
              </a:bodyPr>
              <a:lstStyle/>
              <a:p>
                <a:pPr defTabSz="1219200">
                  <a:defRPr sz="2400">
                    <a:latin typeface="方正黑体简体"/>
                    <a:ea typeface="方正黑体简体"/>
                    <a:cs typeface="方正黑体简体"/>
                    <a:sym typeface="方正黑体简体"/>
                  </a:defRPr>
                </a:pPr>
                <a:endParaRPr/>
              </a:p>
            </p:txBody>
          </p:sp>
        </p:grpSp>
      </p:grpSp>
      <p:grpSp>
        <p:nvGrpSpPr>
          <p:cNvPr id="20" name="成组"/>
          <p:cNvGrpSpPr/>
          <p:nvPr/>
        </p:nvGrpSpPr>
        <p:grpSpPr>
          <a:xfrm>
            <a:off x="6838910" y="2791248"/>
            <a:ext cx="1231901" cy="1231901"/>
            <a:chOff x="0" y="0"/>
            <a:chExt cx="1231900" cy="1231900"/>
          </a:xfrm>
        </p:grpSpPr>
        <p:sp>
          <p:nvSpPr>
            <p:cNvPr id="21" name="椭圆 82"/>
            <p:cNvSpPr/>
            <p:nvPr/>
          </p:nvSpPr>
          <p:spPr>
            <a:xfrm>
              <a:off x="0" y="0"/>
              <a:ext cx="1231901" cy="1231901"/>
            </a:xfrm>
            <a:prstGeom prst="ellipse">
              <a:avLst/>
            </a:pr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101600" dist="101600" dir="5400000" rotWithShape="0">
                <a:srgbClr val="2B2B2B">
                  <a:alpha val="33000"/>
                </a:srgbClr>
              </a:outerShdw>
            </a:effectLst>
          </p:spPr>
          <p:txBody>
            <a:bodyPr wrap="square" lIns="45719" tIns="45719" rIns="45719" bIns="45719" numCol="1" anchor="t">
              <a:noAutofit/>
            </a:bodyPr>
            <a:lstStyle/>
            <a:p>
              <a:pPr defTabSz="914400">
                <a:defRPr sz="1800"/>
              </a:pPr>
              <a:endParaRPr/>
            </a:p>
          </p:txBody>
        </p:sp>
        <p:sp>
          <p:nvSpPr>
            <p:cNvPr id="22" name="椭圆 7"/>
            <p:cNvSpPr/>
            <p:nvPr/>
          </p:nvSpPr>
          <p:spPr>
            <a:xfrm>
              <a:off x="131606" y="131606"/>
              <a:ext cx="968688" cy="968688"/>
            </a:xfrm>
            <a:prstGeom prst="ellipse">
              <a:avLst/>
            </a:prstGeom>
            <a:gradFill flip="none" rotWithShape="1">
              <a:gsLst>
                <a:gs pos="0">
                  <a:srgbClr val="1770DA"/>
                </a:gs>
                <a:gs pos="100000">
                  <a:srgbClr val="62AEFF"/>
                </a:gs>
              </a:gsLst>
              <a:lin ang="5443250" scaled="0"/>
            </a:gradFill>
            <a:ln w="38100" cap="flat">
              <a:solidFill>
                <a:srgbClr val="6A96FF"/>
              </a:solidFill>
              <a:prstDash val="solid"/>
              <a:miter lim="400000"/>
            </a:ln>
            <a:effectLst>
              <a:outerShdw blurRad="114300" dist="12700" dir="5400000" rotWithShape="0">
                <a:srgbClr val="D1D1D1">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3" name="椭圆 52"/>
            <p:cNvSpPr/>
            <p:nvPr/>
          </p:nvSpPr>
          <p:spPr>
            <a:xfrm>
              <a:off x="399981" y="420197"/>
              <a:ext cx="431938" cy="391506"/>
            </a:xfrm>
            <a:custGeom>
              <a:avLst/>
              <a:gdLst/>
              <a:ahLst/>
              <a:cxnLst>
                <a:cxn ang="0">
                  <a:pos x="wd2" y="hd2"/>
                </a:cxn>
                <a:cxn ang="5400000">
                  <a:pos x="wd2" y="hd2"/>
                </a:cxn>
                <a:cxn ang="10800000">
                  <a:pos x="wd2" y="hd2"/>
                </a:cxn>
                <a:cxn ang="16200000">
                  <a:pos x="wd2" y="hd2"/>
                </a:cxn>
              </a:cxnLst>
              <a:rect l="0" t="0" r="r" b="b"/>
              <a:pathLst>
                <a:path w="21600" h="21600" extrusionOk="0">
                  <a:moveTo>
                    <a:pt x="14514" y="9945"/>
                  </a:moveTo>
                  <a:lnTo>
                    <a:pt x="17886" y="9945"/>
                  </a:lnTo>
                  <a:lnTo>
                    <a:pt x="17886" y="13647"/>
                  </a:lnTo>
                  <a:lnTo>
                    <a:pt x="14514" y="13647"/>
                  </a:lnTo>
                  <a:close/>
                  <a:moveTo>
                    <a:pt x="3714" y="8095"/>
                  </a:moveTo>
                  <a:lnTo>
                    <a:pt x="7089" y="8095"/>
                  </a:lnTo>
                  <a:lnTo>
                    <a:pt x="7089" y="13646"/>
                  </a:lnTo>
                  <a:lnTo>
                    <a:pt x="3714" y="13646"/>
                  </a:lnTo>
                  <a:close/>
                  <a:moveTo>
                    <a:pt x="9111" y="3780"/>
                  </a:moveTo>
                  <a:lnTo>
                    <a:pt x="12489" y="3780"/>
                  </a:lnTo>
                  <a:lnTo>
                    <a:pt x="12489" y="13647"/>
                  </a:lnTo>
                  <a:lnTo>
                    <a:pt x="9111" y="13647"/>
                  </a:lnTo>
                  <a:close/>
                  <a:moveTo>
                    <a:pt x="1349" y="1492"/>
                  </a:moveTo>
                  <a:lnTo>
                    <a:pt x="1349" y="15953"/>
                  </a:lnTo>
                  <a:lnTo>
                    <a:pt x="20251" y="15953"/>
                  </a:lnTo>
                  <a:lnTo>
                    <a:pt x="20251" y="1492"/>
                  </a:lnTo>
                  <a:close/>
                  <a:moveTo>
                    <a:pt x="674" y="0"/>
                  </a:moveTo>
                  <a:lnTo>
                    <a:pt x="20926" y="0"/>
                  </a:lnTo>
                  <a:cubicBezTo>
                    <a:pt x="21296" y="0"/>
                    <a:pt x="21600" y="336"/>
                    <a:pt x="21600" y="744"/>
                  </a:cubicBezTo>
                  <a:lnTo>
                    <a:pt x="21600" y="16697"/>
                  </a:lnTo>
                  <a:cubicBezTo>
                    <a:pt x="21600" y="17106"/>
                    <a:pt x="21296" y="17441"/>
                    <a:pt x="20926" y="17441"/>
                  </a:cubicBezTo>
                  <a:lnTo>
                    <a:pt x="11476" y="17441"/>
                  </a:lnTo>
                  <a:lnTo>
                    <a:pt x="11476" y="20112"/>
                  </a:lnTo>
                  <a:lnTo>
                    <a:pt x="16032" y="20112"/>
                  </a:lnTo>
                  <a:lnTo>
                    <a:pt x="16032" y="21600"/>
                  </a:lnTo>
                  <a:lnTo>
                    <a:pt x="5568" y="21600"/>
                  </a:lnTo>
                  <a:lnTo>
                    <a:pt x="5568" y="20112"/>
                  </a:lnTo>
                  <a:lnTo>
                    <a:pt x="10124" y="20112"/>
                  </a:lnTo>
                  <a:lnTo>
                    <a:pt x="10124" y="17441"/>
                  </a:lnTo>
                  <a:lnTo>
                    <a:pt x="674" y="17441"/>
                  </a:lnTo>
                  <a:cubicBezTo>
                    <a:pt x="304" y="17441"/>
                    <a:pt x="0" y="17106"/>
                    <a:pt x="0" y="16697"/>
                  </a:cubicBezTo>
                  <a:lnTo>
                    <a:pt x="0" y="744"/>
                  </a:lnTo>
                  <a:cubicBezTo>
                    <a:pt x="0" y="336"/>
                    <a:pt x="304" y="0"/>
                    <a:pt x="674"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defTabSz="457200">
                <a:defRPr sz="1200">
                  <a:solidFill>
                    <a:srgbClr val="FFFFFF"/>
                  </a:solidFill>
                  <a:latin typeface="方正黑体简体"/>
                  <a:ea typeface="方正黑体简体"/>
                  <a:cs typeface="方正黑体简体"/>
                  <a:sym typeface="方正黑体简体"/>
                </a:defRPr>
              </a:pPr>
              <a:endParaRPr/>
            </a:p>
          </p:txBody>
        </p:sp>
      </p:grpSp>
      <p:grpSp>
        <p:nvGrpSpPr>
          <p:cNvPr id="24" name="成组"/>
          <p:cNvGrpSpPr/>
          <p:nvPr/>
        </p:nvGrpSpPr>
        <p:grpSpPr>
          <a:xfrm>
            <a:off x="9296613" y="2791248"/>
            <a:ext cx="1232550" cy="1232549"/>
            <a:chOff x="0" y="0"/>
            <a:chExt cx="1232548" cy="1232548"/>
          </a:xfrm>
        </p:grpSpPr>
        <p:sp>
          <p:nvSpPr>
            <p:cNvPr id="25" name="椭圆 82"/>
            <p:cNvSpPr/>
            <p:nvPr/>
          </p:nvSpPr>
          <p:spPr>
            <a:xfrm>
              <a:off x="0" y="0"/>
              <a:ext cx="1232549" cy="1232549"/>
            </a:xfrm>
            <a:prstGeom prst="ellipse">
              <a:avLst/>
            </a:pr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101600" dist="101600" dir="5400000" rotWithShape="0">
                <a:srgbClr val="2B2B2B">
                  <a:alpha val="33000"/>
                </a:srgbClr>
              </a:outerShdw>
            </a:effectLst>
          </p:spPr>
          <p:txBody>
            <a:bodyPr wrap="square" lIns="45719" tIns="45719" rIns="45719" bIns="45719" numCol="1" anchor="t">
              <a:noAutofit/>
            </a:bodyPr>
            <a:lstStyle/>
            <a:p>
              <a:pPr defTabSz="914400">
                <a:defRPr sz="1800"/>
              </a:pPr>
              <a:endParaRPr/>
            </a:p>
          </p:txBody>
        </p:sp>
        <p:sp>
          <p:nvSpPr>
            <p:cNvPr id="26" name="椭圆 7"/>
            <p:cNvSpPr/>
            <p:nvPr/>
          </p:nvSpPr>
          <p:spPr>
            <a:xfrm>
              <a:off x="131675" y="131675"/>
              <a:ext cx="969198" cy="969198"/>
            </a:xfrm>
            <a:prstGeom prst="ellipse">
              <a:avLst/>
            </a:prstGeom>
            <a:gradFill flip="none" rotWithShape="1">
              <a:gsLst>
                <a:gs pos="0">
                  <a:srgbClr val="1770DA"/>
                </a:gs>
                <a:gs pos="100000">
                  <a:srgbClr val="62AEFF"/>
                </a:gs>
              </a:gsLst>
              <a:lin ang="5443250" scaled="0"/>
            </a:gradFill>
            <a:ln w="38100" cap="flat">
              <a:solidFill>
                <a:srgbClr val="6A96FF"/>
              </a:solidFill>
              <a:prstDash val="solid"/>
              <a:miter lim="400000"/>
            </a:ln>
            <a:effectLst>
              <a:outerShdw blurRad="114300" dist="12700" dir="5400000" rotWithShape="0">
                <a:srgbClr val="D1D1D1">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nvGrpSpPr>
            <p:cNvPr id="27" name="组合 77"/>
            <p:cNvGrpSpPr/>
            <p:nvPr/>
          </p:nvGrpSpPr>
          <p:grpSpPr>
            <a:xfrm>
              <a:off x="382239" y="403480"/>
              <a:ext cx="468070" cy="450988"/>
              <a:chOff x="0" y="0"/>
              <a:chExt cx="468068" cy="450987"/>
            </a:xfrm>
          </p:grpSpPr>
          <p:sp>
            <p:nvSpPr>
              <p:cNvPr id="28" name="Freeform 69"/>
              <p:cNvSpPr/>
              <p:nvPr/>
            </p:nvSpPr>
            <p:spPr>
              <a:xfrm>
                <a:off x="0" y="324574"/>
                <a:ext cx="468069" cy="126414"/>
              </a:xfrm>
              <a:custGeom>
                <a:avLst/>
                <a:gdLst/>
                <a:ahLst/>
                <a:cxnLst>
                  <a:cxn ang="0">
                    <a:pos x="wd2" y="hd2"/>
                  </a:cxn>
                  <a:cxn ang="5400000">
                    <a:pos x="wd2" y="hd2"/>
                  </a:cxn>
                  <a:cxn ang="10800000">
                    <a:pos x="wd2" y="hd2"/>
                  </a:cxn>
                  <a:cxn ang="16200000">
                    <a:pos x="wd2" y="hd2"/>
                  </a:cxn>
                </a:cxnLst>
                <a:rect l="0" t="0" r="r" b="b"/>
                <a:pathLst>
                  <a:path w="21600" h="21600" extrusionOk="0">
                    <a:moveTo>
                      <a:pt x="20422" y="8640"/>
                    </a:moveTo>
                    <a:cubicBezTo>
                      <a:pt x="14924" y="8640"/>
                      <a:pt x="14924" y="8640"/>
                      <a:pt x="14924" y="8640"/>
                    </a:cubicBezTo>
                    <a:cubicBezTo>
                      <a:pt x="14924" y="8640"/>
                      <a:pt x="14531" y="8640"/>
                      <a:pt x="14531" y="8640"/>
                    </a:cubicBezTo>
                    <a:cubicBezTo>
                      <a:pt x="14531" y="4320"/>
                      <a:pt x="14531" y="4320"/>
                      <a:pt x="14531" y="4320"/>
                    </a:cubicBezTo>
                    <a:cubicBezTo>
                      <a:pt x="14531" y="2880"/>
                      <a:pt x="14531" y="1440"/>
                      <a:pt x="14531" y="1440"/>
                    </a:cubicBezTo>
                    <a:cubicBezTo>
                      <a:pt x="14138" y="0"/>
                      <a:pt x="14138" y="0"/>
                      <a:pt x="13745" y="0"/>
                    </a:cubicBezTo>
                    <a:cubicBezTo>
                      <a:pt x="7855" y="0"/>
                      <a:pt x="7855" y="0"/>
                      <a:pt x="7855" y="0"/>
                    </a:cubicBezTo>
                    <a:cubicBezTo>
                      <a:pt x="7462" y="0"/>
                      <a:pt x="7069" y="1440"/>
                      <a:pt x="7069" y="4320"/>
                    </a:cubicBezTo>
                    <a:cubicBezTo>
                      <a:pt x="7069" y="8640"/>
                      <a:pt x="7069" y="8640"/>
                      <a:pt x="7069" y="8640"/>
                    </a:cubicBezTo>
                    <a:cubicBezTo>
                      <a:pt x="7069" y="8640"/>
                      <a:pt x="7069" y="8640"/>
                      <a:pt x="7069" y="8640"/>
                    </a:cubicBezTo>
                    <a:cubicBezTo>
                      <a:pt x="1178" y="8640"/>
                      <a:pt x="1178" y="8640"/>
                      <a:pt x="1178" y="8640"/>
                    </a:cubicBezTo>
                    <a:cubicBezTo>
                      <a:pt x="785" y="8640"/>
                      <a:pt x="0" y="10080"/>
                      <a:pt x="0" y="11520"/>
                    </a:cubicBezTo>
                    <a:cubicBezTo>
                      <a:pt x="0" y="20160"/>
                      <a:pt x="0" y="20160"/>
                      <a:pt x="0" y="20160"/>
                    </a:cubicBezTo>
                    <a:cubicBezTo>
                      <a:pt x="0" y="20160"/>
                      <a:pt x="393" y="21600"/>
                      <a:pt x="393" y="21600"/>
                    </a:cubicBezTo>
                    <a:cubicBezTo>
                      <a:pt x="785" y="21600"/>
                      <a:pt x="785" y="20160"/>
                      <a:pt x="785" y="20160"/>
                    </a:cubicBezTo>
                    <a:cubicBezTo>
                      <a:pt x="785" y="11520"/>
                      <a:pt x="785" y="11520"/>
                      <a:pt x="785" y="11520"/>
                    </a:cubicBezTo>
                    <a:cubicBezTo>
                      <a:pt x="785" y="11520"/>
                      <a:pt x="1178" y="11520"/>
                      <a:pt x="1178" y="11520"/>
                    </a:cubicBezTo>
                    <a:cubicBezTo>
                      <a:pt x="7069" y="11520"/>
                      <a:pt x="7069" y="11520"/>
                      <a:pt x="7069" y="11520"/>
                    </a:cubicBezTo>
                    <a:cubicBezTo>
                      <a:pt x="7069" y="11520"/>
                      <a:pt x="7069" y="11520"/>
                      <a:pt x="7069" y="11520"/>
                    </a:cubicBezTo>
                    <a:cubicBezTo>
                      <a:pt x="7069" y="11520"/>
                      <a:pt x="7069" y="11520"/>
                      <a:pt x="7069" y="12960"/>
                    </a:cubicBezTo>
                    <a:cubicBezTo>
                      <a:pt x="7069" y="12960"/>
                      <a:pt x="7462" y="12960"/>
                      <a:pt x="7462" y="12960"/>
                    </a:cubicBezTo>
                    <a:cubicBezTo>
                      <a:pt x="7462" y="12960"/>
                      <a:pt x="7462" y="12960"/>
                      <a:pt x="7855" y="12960"/>
                    </a:cubicBezTo>
                    <a:cubicBezTo>
                      <a:pt x="7855" y="11520"/>
                      <a:pt x="7855" y="11520"/>
                      <a:pt x="7855" y="11520"/>
                    </a:cubicBezTo>
                    <a:cubicBezTo>
                      <a:pt x="7855" y="4320"/>
                      <a:pt x="7855" y="4320"/>
                      <a:pt x="7855" y="4320"/>
                    </a:cubicBezTo>
                    <a:cubicBezTo>
                      <a:pt x="7855" y="2880"/>
                      <a:pt x="7855" y="2880"/>
                      <a:pt x="7855" y="2880"/>
                    </a:cubicBezTo>
                    <a:cubicBezTo>
                      <a:pt x="13745" y="2880"/>
                      <a:pt x="13745" y="2880"/>
                      <a:pt x="13745" y="2880"/>
                    </a:cubicBezTo>
                    <a:cubicBezTo>
                      <a:pt x="13745" y="2880"/>
                      <a:pt x="13745" y="2880"/>
                      <a:pt x="13745" y="4320"/>
                    </a:cubicBezTo>
                    <a:cubicBezTo>
                      <a:pt x="13745" y="11520"/>
                      <a:pt x="13745" y="11520"/>
                      <a:pt x="13745" y="11520"/>
                    </a:cubicBezTo>
                    <a:cubicBezTo>
                      <a:pt x="13745" y="11520"/>
                      <a:pt x="13745" y="11520"/>
                      <a:pt x="14138" y="12960"/>
                    </a:cubicBezTo>
                    <a:cubicBezTo>
                      <a:pt x="14138" y="12960"/>
                      <a:pt x="14138" y="12960"/>
                      <a:pt x="14138" y="12960"/>
                    </a:cubicBezTo>
                    <a:cubicBezTo>
                      <a:pt x="14531" y="12960"/>
                      <a:pt x="14531" y="12960"/>
                      <a:pt x="14531" y="12960"/>
                    </a:cubicBezTo>
                    <a:cubicBezTo>
                      <a:pt x="14531" y="11520"/>
                      <a:pt x="14531" y="11520"/>
                      <a:pt x="14531" y="11520"/>
                    </a:cubicBezTo>
                    <a:cubicBezTo>
                      <a:pt x="14531" y="11520"/>
                      <a:pt x="14531" y="11520"/>
                      <a:pt x="14924" y="11520"/>
                    </a:cubicBezTo>
                    <a:cubicBezTo>
                      <a:pt x="20422" y="11520"/>
                      <a:pt x="20422" y="11520"/>
                      <a:pt x="20422" y="11520"/>
                    </a:cubicBezTo>
                    <a:cubicBezTo>
                      <a:pt x="20815" y="11520"/>
                      <a:pt x="20815" y="11520"/>
                      <a:pt x="20815" y="11520"/>
                    </a:cubicBezTo>
                    <a:cubicBezTo>
                      <a:pt x="20815" y="20160"/>
                      <a:pt x="20815" y="20160"/>
                      <a:pt x="20815" y="20160"/>
                    </a:cubicBezTo>
                    <a:cubicBezTo>
                      <a:pt x="20815" y="20160"/>
                      <a:pt x="20815" y="21600"/>
                      <a:pt x="21207" y="21600"/>
                    </a:cubicBezTo>
                    <a:cubicBezTo>
                      <a:pt x="21207" y="21600"/>
                      <a:pt x="21600" y="20160"/>
                      <a:pt x="21600" y="20160"/>
                    </a:cubicBezTo>
                    <a:cubicBezTo>
                      <a:pt x="21600" y="11520"/>
                      <a:pt x="21600" y="11520"/>
                      <a:pt x="21600" y="11520"/>
                    </a:cubicBezTo>
                    <a:cubicBezTo>
                      <a:pt x="21600" y="10080"/>
                      <a:pt x="21207" y="8640"/>
                      <a:pt x="20422" y="864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29" name="Freeform 70"/>
              <p:cNvSpPr/>
              <p:nvPr/>
            </p:nvSpPr>
            <p:spPr>
              <a:xfrm>
                <a:off x="170827" y="78581"/>
                <a:ext cx="126414" cy="235744"/>
              </a:xfrm>
              <a:custGeom>
                <a:avLst/>
                <a:gdLst/>
                <a:ahLst/>
                <a:cxnLst>
                  <a:cxn ang="0">
                    <a:pos x="wd2" y="hd2"/>
                  </a:cxn>
                  <a:cxn ang="5400000">
                    <a:pos x="wd2" y="hd2"/>
                  </a:cxn>
                  <a:cxn ang="10800000">
                    <a:pos x="wd2" y="hd2"/>
                  </a:cxn>
                  <a:cxn ang="16200000">
                    <a:pos x="wd2" y="hd2"/>
                  </a:cxn>
                </a:cxnLst>
                <a:rect l="0" t="0" r="r" b="b"/>
                <a:pathLst>
                  <a:path w="21600" h="21600" extrusionOk="0">
                    <a:moveTo>
                      <a:pt x="2880" y="10800"/>
                    </a:moveTo>
                    <a:cubicBezTo>
                      <a:pt x="4320" y="10800"/>
                      <a:pt x="4320" y="10800"/>
                      <a:pt x="4320" y="10029"/>
                    </a:cubicBezTo>
                    <a:cubicBezTo>
                      <a:pt x="4320" y="10029"/>
                      <a:pt x="4320" y="7714"/>
                      <a:pt x="4320" y="6171"/>
                    </a:cubicBezTo>
                    <a:cubicBezTo>
                      <a:pt x="4320" y="5400"/>
                      <a:pt x="4320" y="3086"/>
                      <a:pt x="5760" y="3086"/>
                    </a:cubicBezTo>
                    <a:cubicBezTo>
                      <a:pt x="5760" y="3086"/>
                      <a:pt x="5760" y="3086"/>
                      <a:pt x="5760" y="3086"/>
                    </a:cubicBezTo>
                    <a:cubicBezTo>
                      <a:pt x="5760" y="9257"/>
                      <a:pt x="5760" y="9257"/>
                      <a:pt x="5760" y="9257"/>
                    </a:cubicBezTo>
                    <a:cubicBezTo>
                      <a:pt x="5760" y="9257"/>
                      <a:pt x="5760" y="10029"/>
                      <a:pt x="5760" y="10029"/>
                    </a:cubicBezTo>
                    <a:cubicBezTo>
                      <a:pt x="5760" y="20057"/>
                      <a:pt x="5760" y="20057"/>
                      <a:pt x="5760" y="20057"/>
                    </a:cubicBezTo>
                    <a:cubicBezTo>
                      <a:pt x="5760" y="20829"/>
                      <a:pt x="5760" y="21600"/>
                      <a:pt x="7200" y="21600"/>
                    </a:cubicBezTo>
                    <a:cubicBezTo>
                      <a:pt x="7200" y="21600"/>
                      <a:pt x="7200" y="21600"/>
                      <a:pt x="7200" y="21600"/>
                    </a:cubicBezTo>
                    <a:cubicBezTo>
                      <a:pt x="7200" y="21600"/>
                      <a:pt x="7200" y="21600"/>
                      <a:pt x="7200" y="21600"/>
                    </a:cubicBezTo>
                    <a:cubicBezTo>
                      <a:pt x="8640" y="21600"/>
                      <a:pt x="10080" y="20829"/>
                      <a:pt x="10080" y="20057"/>
                    </a:cubicBezTo>
                    <a:cubicBezTo>
                      <a:pt x="10080" y="10800"/>
                      <a:pt x="10080" y="10800"/>
                      <a:pt x="10080" y="10800"/>
                    </a:cubicBezTo>
                    <a:cubicBezTo>
                      <a:pt x="11520" y="10800"/>
                      <a:pt x="11520" y="10800"/>
                      <a:pt x="11520" y="10800"/>
                    </a:cubicBezTo>
                    <a:cubicBezTo>
                      <a:pt x="11520" y="20057"/>
                      <a:pt x="11520" y="20057"/>
                      <a:pt x="11520" y="20057"/>
                    </a:cubicBezTo>
                    <a:cubicBezTo>
                      <a:pt x="11520" y="20829"/>
                      <a:pt x="12960" y="21600"/>
                      <a:pt x="14400" y="21600"/>
                    </a:cubicBezTo>
                    <a:cubicBezTo>
                      <a:pt x="14400" y="21600"/>
                      <a:pt x="14400" y="21600"/>
                      <a:pt x="14400" y="21600"/>
                    </a:cubicBezTo>
                    <a:cubicBezTo>
                      <a:pt x="14400" y="21600"/>
                      <a:pt x="14400" y="21600"/>
                      <a:pt x="14400" y="21600"/>
                    </a:cubicBezTo>
                    <a:cubicBezTo>
                      <a:pt x="15840" y="21600"/>
                      <a:pt x="17280" y="20829"/>
                      <a:pt x="17280" y="20057"/>
                    </a:cubicBezTo>
                    <a:cubicBezTo>
                      <a:pt x="17280" y="10029"/>
                      <a:pt x="17280" y="10029"/>
                      <a:pt x="17280" y="10029"/>
                    </a:cubicBezTo>
                    <a:cubicBezTo>
                      <a:pt x="17280" y="10029"/>
                      <a:pt x="17280" y="9257"/>
                      <a:pt x="17280" y="9257"/>
                    </a:cubicBezTo>
                    <a:cubicBezTo>
                      <a:pt x="17280" y="3086"/>
                      <a:pt x="17280" y="3086"/>
                      <a:pt x="17280" y="3086"/>
                    </a:cubicBezTo>
                    <a:cubicBezTo>
                      <a:pt x="17280" y="3086"/>
                      <a:pt x="17280" y="3086"/>
                      <a:pt x="17280" y="3086"/>
                    </a:cubicBezTo>
                    <a:cubicBezTo>
                      <a:pt x="17280" y="3086"/>
                      <a:pt x="17280" y="5400"/>
                      <a:pt x="17280" y="6171"/>
                    </a:cubicBezTo>
                    <a:cubicBezTo>
                      <a:pt x="18720" y="7714"/>
                      <a:pt x="17280" y="10029"/>
                      <a:pt x="17280" y="10029"/>
                    </a:cubicBezTo>
                    <a:cubicBezTo>
                      <a:pt x="17280" y="10800"/>
                      <a:pt x="18720" y="10800"/>
                      <a:pt x="20160" y="10800"/>
                    </a:cubicBezTo>
                    <a:cubicBezTo>
                      <a:pt x="21600" y="10800"/>
                      <a:pt x="21600" y="10800"/>
                      <a:pt x="21600" y="10029"/>
                    </a:cubicBezTo>
                    <a:cubicBezTo>
                      <a:pt x="21600" y="10029"/>
                      <a:pt x="21600" y="7714"/>
                      <a:pt x="21600" y="6171"/>
                    </a:cubicBezTo>
                    <a:cubicBezTo>
                      <a:pt x="21600" y="2314"/>
                      <a:pt x="18720" y="771"/>
                      <a:pt x="18720" y="771"/>
                    </a:cubicBezTo>
                    <a:cubicBezTo>
                      <a:pt x="17280" y="771"/>
                      <a:pt x="15840" y="0"/>
                      <a:pt x="14400" y="0"/>
                    </a:cubicBezTo>
                    <a:cubicBezTo>
                      <a:pt x="14400" y="0"/>
                      <a:pt x="14400" y="0"/>
                      <a:pt x="14400" y="0"/>
                    </a:cubicBezTo>
                    <a:cubicBezTo>
                      <a:pt x="14400" y="0"/>
                      <a:pt x="14400" y="0"/>
                      <a:pt x="14400" y="0"/>
                    </a:cubicBezTo>
                    <a:cubicBezTo>
                      <a:pt x="14400" y="0"/>
                      <a:pt x="14400" y="0"/>
                      <a:pt x="14400" y="0"/>
                    </a:cubicBezTo>
                    <a:cubicBezTo>
                      <a:pt x="14400" y="0"/>
                      <a:pt x="12960" y="1543"/>
                      <a:pt x="11520" y="3086"/>
                    </a:cubicBezTo>
                    <a:cubicBezTo>
                      <a:pt x="11520" y="2314"/>
                      <a:pt x="11520" y="771"/>
                      <a:pt x="11520" y="771"/>
                    </a:cubicBezTo>
                    <a:cubicBezTo>
                      <a:pt x="11520" y="771"/>
                      <a:pt x="11520" y="771"/>
                      <a:pt x="11520" y="771"/>
                    </a:cubicBezTo>
                    <a:cubicBezTo>
                      <a:pt x="11520" y="0"/>
                      <a:pt x="11520" y="0"/>
                      <a:pt x="11520" y="0"/>
                    </a:cubicBezTo>
                    <a:cubicBezTo>
                      <a:pt x="11520" y="0"/>
                      <a:pt x="11520" y="0"/>
                      <a:pt x="11520" y="0"/>
                    </a:cubicBezTo>
                    <a:cubicBezTo>
                      <a:pt x="10080" y="0"/>
                      <a:pt x="10080" y="0"/>
                      <a:pt x="10080" y="0"/>
                    </a:cubicBezTo>
                    <a:cubicBezTo>
                      <a:pt x="10080" y="0"/>
                      <a:pt x="10080" y="0"/>
                      <a:pt x="10080" y="0"/>
                    </a:cubicBezTo>
                    <a:cubicBezTo>
                      <a:pt x="10080" y="771"/>
                      <a:pt x="10080" y="771"/>
                      <a:pt x="10080" y="771"/>
                    </a:cubicBezTo>
                    <a:cubicBezTo>
                      <a:pt x="10080" y="771"/>
                      <a:pt x="10080" y="771"/>
                      <a:pt x="10080" y="771"/>
                    </a:cubicBezTo>
                    <a:cubicBezTo>
                      <a:pt x="10080" y="771"/>
                      <a:pt x="10080" y="2314"/>
                      <a:pt x="10080" y="3086"/>
                    </a:cubicBezTo>
                    <a:cubicBezTo>
                      <a:pt x="8640" y="1543"/>
                      <a:pt x="8640" y="0"/>
                      <a:pt x="8640" y="0"/>
                    </a:cubicBezTo>
                    <a:cubicBezTo>
                      <a:pt x="8640" y="0"/>
                      <a:pt x="8640" y="0"/>
                      <a:pt x="8640" y="0"/>
                    </a:cubicBezTo>
                    <a:cubicBezTo>
                      <a:pt x="8640" y="0"/>
                      <a:pt x="8640" y="0"/>
                      <a:pt x="8640" y="0"/>
                    </a:cubicBezTo>
                    <a:cubicBezTo>
                      <a:pt x="7200" y="0"/>
                      <a:pt x="7200" y="0"/>
                      <a:pt x="7200" y="0"/>
                    </a:cubicBezTo>
                    <a:cubicBezTo>
                      <a:pt x="5760" y="0"/>
                      <a:pt x="4320" y="771"/>
                      <a:pt x="2880" y="771"/>
                    </a:cubicBezTo>
                    <a:cubicBezTo>
                      <a:pt x="2880" y="771"/>
                      <a:pt x="1440" y="2314"/>
                      <a:pt x="0" y="6171"/>
                    </a:cubicBezTo>
                    <a:cubicBezTo>
                      <a:pt x="0" y="7714"/>
                      <a:pt x="0" y="10029"/>
                      <a:pt x="0" y="10029"/>
                    </a:cubicBezTo>
                    <a:cubicBezTo>
                      <a:pt x="1440" y="10800"/>
                      <a:pt x="1440" y="10800"/>
                      <a:pt x="2880" y="108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0" name="Freeform 71"/>
              <p:cNvSpPr/>
              <p:nvPr/>
            </p:nvSpPr>
            <p:spPr>
              <a:xfrm>
                <a:off x="204993" y="-1"/>
                <a:ext cx="58082" cy="68333"/>
              </a:xfrm>
              <a:custGeom>
                <a:avLst/>
                <a:gdLst/>
                <a:ahLst/>
                <a:cxnLst>
                  <a:cxn ang="0">
                    <a:pos x="wd2" y="hd2"/>
                  </a:cxn>
                  <a:cxn ang="5400000">
                    <a:pos x="wd2" y="hd2"/>
                  </a:cxn>
                  <a:cxn ang="10800000">
                    <a:pos x="wd2" y="hd2"/>
                  </a:cxn>
                  <a:cxn ang="16200000">
                    <a:pos x="wd2" y="hd2"/>
                  </a:cxn>
                </a:cxnLst>
                <a:rect l="0" t="0" r="r" b="b"/>
                <a:pathLst>
                  <a:path w="21600" h="21600" extrusionOk="0">
                    <a:moveTo>
                      <a:pt x="3086" y="13500"/>
                    </a:moveTo>
                    <a:cubicBezTo>
                      <a:pt x="3086" y="18900"/>
                      <a:pt x="6171" y="21600"/>
                      <a:pt x="12343" y="21600"/>
                    </a:cubicBezTo>
                    <a:cubicBezTo>
                      <a:pt x="15429" y="21600"/>
                      <a:pt x="18514" y="18900"/>
                      <a:pt x="21600" y="13500"/>
                    </a:cubicBezTo>
                    <a:cubicBezTo>
                      <a:pt x="21600" y="13500"/>
                      <a:pt x="21600" y="13500"/>
                      <a:pt x="21600" y="10800"/>
                    </a:cubicBezTo>
                    <a:cubicBezTo>
                      <a:pt x="21600" y="10800"/>
                      <a:pt x="21600" y="10800"/>
                      <a:pt x="21600" y="10800"/>
                    </a:cubicBezTo>
                    <a:cubicBezTo>
                      <a:pt x="21600" y="5400"/>
                      <a:pt x="15429" y="0"/>
                      <a:pt x="12343" y="0"/>
                    </a:cubicBezTo>
                    <a:cubicBezTo>
                      <a:pt x="6171" y="0"/>
                      <a:pt x="3086" y="5400"/>
                      <a:pt x="3086" y="10800"/>
                    </a:cubicBezTo>
                    <a:cubicBezTo>
                      <a:pt x="0" y="10800"/>
                      <a:pt x="0" y="10800"/>
                      <a:pt x="0" y="10800"/>
                    </a:cubicBezTo>
                    <a:cubicBezTo>
                      <a:pt x="0" y="13500"/>
                      <a:pt x="0" y="13500"/>
                      <a:pt x="3086" y="135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1" name="Freeform 72"/>
              <p:cNvSpPr/>
              <p:nvPr/>
            </p:nvSpPr>
            <p:spPr>
              <a:xfrm>
                <a:off x="331406" y="136662"/>
                <a:ext cx="114835" cy="222078"/>
              </a:xfrm>
              <a:custGeom>
                <a:avLst/>
                <a:gdLst/>
                <a:ahLst/>
                <a:cxnLst>
                  <a:cxn ang="0">
                    <a:pos x="wd2" y="hd2"/>
                  </a:cxn>
                  <a:cxn ang="5400000">
                    <a:pos x="wd2" y="hd2"/>
                  </a:cxn>
                  <a:cxn ang="10800000">
                    <a:pos x="wd2" y="hd2"/>
                  </a:cxn>
                  <a:cxn ang="16200000">
                    <a:pos x="wd2" y="hd2"/>
                  </a:cxn>
                </a:cxnLst>
                <a:rect l="0" t="0" r="r" b="b"/>
                <a:pathLst>
                  <a:path w="20743" h="21600" extrusionOk="0">
                    <a:moveTo>
                      <a:pt x="1543" y="10800"/>
                    </a:moveTo>
                    <a:cubicBezTo>
                      <a:pt x="3086" y="10800"/>
                      <a:pt x="3086" y="10800"/>
                      <a:pt x="3086" y="9969"/>
                    </a:cubicBezTo>
                    <a:cubicBezTo>
                      <a:pt x="3086" y="9969"/>
                      <a:pt x="3086" y="8308"/>
                      <a:pt x="3086" y="6646"/>
                    </a:cubicBezTo>
                    <a:cubicBezTo>
                      <a:pt x="3086" y="4985"/>
                      <a:pt x="4629" y="3323"/>
                      <a:pt x="4629" y="3323"/>
                    </a:cubicBezTo>
                    <a:cubicBezTo>
                      <a:pt x="4629" y="3323"/>
                      <a:pt x="4629" y="3323"/>
                      <a:pt x="4629" y="3323"/>
                    </a:cubicBezTo>
                    <a:cubicBezTo>
                      <a:pt x="4629" y="9138"/>
                      <a:pt x="4629" y="9138"/>
                      <a:pt x="4629" y="9138"/>
                    </a:cubicBezTo>
                    <a:cubicBezTo>
                      <a:pt x="4629" y="9969"/>
                      <a:pt x="4629" y="9969"/>
                      <a:pt x="4629" y="9969"/>
                    </a:cubicBezTo>
                    <a:cubicBezTo>
                      <a:pt x="4629" y="19938"/>
                      <a:pt x="4629" y="19938"/>
                      <a:pt x="4629" y="19938"/>
                    </a:cubicBezTo>
                    <a:cubicBezTo>
                      <a:pt x="4629" y="20769"/>
                      <a:pt x="6171" y="21600"/>
                      <a:pt x="7714" y="21600"/>
                    </a:cubicBezTo>
                    <a:cubicBezTo>
                      <a:pt x="7714" y="21600"/>
                      <a:pt x="7714" y="21600"/>
                      <a:pt x="7714" y="21600"/>
                    </a:cubicBezTo>
                    <a:cubicBezTo>
                      <a:pt x="7714" y="21600"/>
                      <a:pt x="7714" y="21600"/>
                      <a:pt x="7714" y="21600"/>
                    </a:cubicBezTo>
                    <a:cubicBezTo>
                      <a:pt x="7714" y="21600"/>
                      <a:pt x="9257" y="20769"/>
                      <a:pt x="9257" y="19938"/>
                    </a:cubicBezTo>
                    <a:cubicBezTo>
                      <a:pt x="9257" y="10800"/>
                      <a:pt x="9257" y="10800"/>
                      <a:pt x="9257" y="10800"/>
                    </a:cubicBezTo>
                    <a:cubicBezTo>
                      <a:pt x="10800" y="10800"/>
                      <a:pt x="10800" y="10800"/>
                      <a:pt x="10800" y="10800"/>
                    </a:cubicBezTo>
                    <a:cubicBezTo>
                      <a:pt x="10800" y="19938"/>
                      <a:pt x="10800" y="19938"/>
                      <a:pt x="10800" y="19938"/>
                    </a:cubicBezTo>
                    <a:cubicBezTo>
                      <a:pt x="10800" y="20769"/>
                      <a:pt x="12343" y="21600"/>
                      <a:pt x="13886" y="21600"/>
                    </a:cubicBezTo>
                    <a:cubicBezTo>
                      <a:pt x="13886" y="21600"/>
                      <a:pt x="13886" y="21600"/>
                      <a:pt x="13886" y="21600"/>
                    </a:cubicBezTo>
                    <a:cubicBezTo>
                      <a:pt x="13886" y="21600"/>
                      <a:pt x="13886" y="21600"/>
                      <a:pt x="13886" y="21600"/>
                    </a:cubicBezTo>
                    <a:cubicBezTo>
                      <a:pt x="15429" y="21600"/>
                      <a:pt x="15429" y="20769"/>
                      <a:pt x="15429" y="19938"/>
                    </a:cubicBezTo>
                    <a:cubicBezTo>
                      <a:pt x="15429" y="9969"/>
                      <a:pt x="15429" y="9969"/>
                      <a:pt x="15429" y="9969"/>
                    </a:cubicBezTo>
                    <a:cubicBezTo>
                      <a:pt x="15429" y="9969"/>
                      <a:pt x="15429" y="9969"/>
                      <a:pt x="15429" y="9138"/>
                    </a:cubicBezTo>
                    <a:cubicBezTo>
                      <a:pt x="15429" y="3323"/>
                      <a:pt x="15429" y="3323"/>
                      <a:pt x="15429" y="3323"/>
                    </a:cubicBezTo>
                    <a:cubicBezTo>
                      <a:pt x="15429" y="3323"/>
                      <a:pt x="15429" y="3323"/>
                      <a:pt x="15429" y="3323"/>
                    </a:cubicBezTo>
                    <a:cubicBezTo>
                      <a:pt x="16971" y="3323"/>
                      <a:pt x="16971" y="4985"/>
                      <a:pt x="16971" y="6646"/>
                    </a:cubicBezTo>
                    <a:cubicBezTo>
                      <a:pt x="16971" y="8308"/>
                      <a:pt x="16971" y="9969"/>
                      <a:pt x="16971" y="9969"/>
                    </a:cubicBezTo>
                    <a:cubicBezTo>
                      <a:pt x="16971" y="10800"/>
                      <a:pt x="16971" y="10800"/>
                      <a:pt x="18514" y="10800"/>
                    </a:cubicBezTo>
                    <a:cubicBezTo>
                      <a:pt x="20057" y="10800"/>
                      <a:pt x="20057" y="10800"/>
                      <a:pt x="20057" y="9969"/>
                    </a:cubicBezTo>
                    <a:cubicBezTo>
                      <a:pt x="20057" y="9969"/>
                      <a:pt x="21600" y="7477"/>
                      <a:pt x="20057" y="5815"/>
                    </a:cubicBezTo>
                    <a:cubicBezTo>
                      <a:pt x="20057" y="2492"/>
                      <a:pt x="18514" y="831"/>
                      <a:pt x="18514" y="831"/>
                    </a:cubicBezTo>
                    <a:cubicBezTo>
                      <a:pt x="16971" y="0"/>
                      <a:pt x="15429" y="0"/>
                      <a:pt x="13886" y="0"/>
                    </a:cubicBezTo>
                    <a:cubicBezTo>
                      <a:pt x="13886" y="0"/>
                      <a:pt x="13886" y="0"/>
                      <a:pt x="12343" y="0"/>
                    </a:cubicBezTo>
                    <a:cubicBezTo>
                      <a:pt x="12343" y="0"/>
                      <a:pt x="12343" y="0"/>
                      <a:pt x="12343" y="0"/>
                    </a:cubicBezTo>
                    <a:cubicBezTo>
                      <a:pt x="12343" y="0"/>
                      <a:pt x="12343" y="0"/>
                      <a:pt x="12343" y="0"/>
                    </a:cubicBezTo>
                    <a:cubicBezTo>
                      <a:pt x="12343" y="0"/>
                      <a:pt x="12343" y="1662"/>
                      <a:pt x="10800" y="2492"/>
                    </a:cubicBezTo>
                    <a:cubicBezTo>
                      <a:pt x="10800" y="1662"/>
                      <a:pt x="10800" y="831"/>
                      <a:pt x="10800" y="831"/>
                    </a:cubicBezTo>
                    <a:cubicBezTo>
                      <a:pt x="10800" y="0"/>
                      <a:pt x="10800" y="0"/>
                      <a:pt x="10800" y="0"/>
                    </a:cubicBezTo>
                    <a:cubicBezTo>
                      <a:pt x="10800" y="0"/>
                      <a:pt x="10800" y="0"/>
                      <a:pt x="10800" y="0"/>
                    </a:cubicBezTo>
                    <a:cubicBezTo>
                      <a:pt x="10800" y="0"/>
                      <a:pt x="10800" y="0"/>
                      <a:pt x="10800" y="0"/>
                    </a:cubicBezTo>
                    <a:cubicBezTo>
                      <a:pt x="9257" y="0"/>
                      <a:pt x="9257" y="0"/>
                      <a:pt x="9257" y="0"/>
                    </a:cubicBezTo>
                    <a:cubicBezTo>
                      <a:pt x="9257" y="0"/>
                      <a:pt x="9257" y="0"/>
                      <a:pt x="9257" y="0"/>
                    </a:cubicBezTo>
                    <a:cubicBezTo>
                      <a:pt x="9257" y="0"/>
                      <a:pt x="9257" y="0"/>
                      <a:pt x="9257" y="0"/>
                    </a:cubicBezTo>
                    <a:cubicBezTo>
                      <a:pt x="9257" y="831"/>
                      <a:pt x="9257" y="831"/>
                      <a:pt x="9257" y="831"/>
                    </a:cubicBezTo>
                    <a:cubicBezTo>
                      <a:pt x="9257" y="831"/>
                      <a:pt x="9257" y="1662"/>
                      <a:pt x="9257" y="2492"/>
                    </a:cubicBezTo>
                    <a:cubicBezTo>
                      <a:pt x="7714" y="1662"/>
                      <a:pt x="7714" y="0"/>
                      <a:pt x="7714" y="0"/>
                    </a:cubicBezTo>
                    <a:cubicBezTo>
                      <a:pt x="7714" y="0"/>
                      <a:pt x="7714" y="0"/>
                      <a:pt x="7714" y="0"/>
                    </a:cubicBezTo>
                    <a:cubicBezTo>
                      <a:pt x="7714" y="0"/>
                      <a:pt x="7714" y="0"/>
                      <a:pt x="7714" y="0"/>
                    </a:cubicBezTo>
                    <a:cubicBezTo>
                      <a:pt x="6171" y="0"/>
                      <a:pt x="6171" y="0"/>
                      <a:pt x="6171" y="0"/>
                    </a:cubicBezTo>
                    <a:cubicBezTo>
                      <a:pt x="4629" y="0"/>
                      <a:pt x="3086" y="0"/>
                      <a:pt x="1543" y="831"/>
                    </a:cubicBezTo>
                    <a:cubicBezTo>
                      <a:pt x="1543" y="831"/>
                      <a:pt x="0" y="2492"/>
                      <a:pt x="0" y="5815"/>
                    </a:cubicBezTo>
                    <a:cubicBezTo>
                      <a:pt x="0" y="7477"/>
                      <a:pt x="0" y="9969"/>
                      <a:pt x="0" y="9969"/>
                    </a:cubicBezTo>
                    <a:cubicBezTo>
                      <a:pt x="0" y="10800"/>
                      <a:pt x="0" y="10800"/>
                      <a:pt x="1543" y="108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2" name="Freeform 73"/>
              <p:cNvSpPr/>
              <p:nvPr/>
            </p:nvSpPr>
            <p:spPr>
              <a:xfrm>
                <a:off x="358738" y="68331"/>
                <a:ext cx="58083" cy="61499"/>
              </a:xfrm>
              <a:custGeom>
                <a:avLst/>
                <a:gdLst/>
                <a:ahLst/>
                <a:cxnLst>
                  <a:cxn ang="0">
                    <a:pos x="wd2" y="hd2"/>
                  </a:cxn>
                  <a:cxn ang="5400000">
                    <a:pos x="wd2" y="hd2"/>
                  </a:cxn>
                  <a:cxn ang="10800000">
                    <a:pos x="wd2" y="hd2"/>
                  </a:cxn>
                  <a:cxn ang="16200000">
                    <a:pos x="wd2" y="hd2"/>
                  </a:cxn>
                </a:cxnLst>
                <a:rect l="0" t="0" r="r" b="b"/>
                <a:pathLst>
                  <a:path w="21600" h="21600" extrusionOk="0">
                    <a:moveTo>
                      <a:pt x="3086" y="15429"/>
                    </a:moveTo>
                    <a:cubicBezTo>
                      <a:pt x="3086" y="18514"/>
                      <a:pt x="6171" y="21600"/>
                      <a:pt x="12343" y="21600"/>
                    </a:cubicBezTo>
                    <a:cubicBezTo>
                      <a:pt x="15429" y="21600"/>
                      <a:pt x="18514" y="18514"/>
                      <a:pt x="18514" y="12343"/>
                    </a:cubicBezTo>
                    <a:cubicBezTo>
                      <a:pt x="21600" y="12343"/>
                      <a:pt x="21600" y="12343"/>
                      <a:pt x="21600" y="9257"/>
                    </a:cubicBezTo>
                    <a:cubicBezTo>
                      <a:pt x="21600" y="9257"/>
                      <a:pt x="21600" y="9257"/>
                      <a:pt x="18514" y="9257"/>
                    </a:cubicBezTo>
                    <a:cubicBezTo>
                      <a:pt x="18514" y="3086"/>
                      <a:pt x="15429" y="0"/>
                      <a:pt x="12343" y="0"/>
                    </a:cubicBezTo>
                    <a:cubicBezTo>
                      <a:pt x="6171" y="0"/>
                      <a:pt x="3086" y="3086"/>
                      <a:pt x="3086" y="9257"/>
                    </a:cubicBezTo>
                    <a:cubicBezTo>
                      <a:pt x="0" y="9257"/>
                      <a:pt x="0" y="9257"/>
                      <a:pt x="0" y="9257"/>
                    </a:cubicBezTo>
                    <a:cubicBezTo>
                      <a:pt x="0" y="12343"/>
                      <a:pt x="0" y="12343"/>
                      <a:pt x="3086" y="15429"/>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3" name="Freeform 74"/>
              <p:cNvSpPr/>
              <p:nvPr/>
            </p:nvSpPr>
            <p:spPr>
              <a:xfrm>
                <a:off x="27332" y="136662"/>
                <a:ext cx="119581" cy="222078"/>
              </a:xfrm>
              <a:custGeom>
                <a:avLst/>
                <a:gdLst/>
                <a:ahLst/>
                <a:cxnLst>
                  <a:cxn ang="0">
                    <a:pos x="wd2" y="hd2"/>
                  </a:cxn>
                  <a:cxn ang="5400000">
                    <a:pos x="wd2" y="hd2"/>
                  </a:cxn>
                  <a:cxn ang="10800000">
                    <a:pos x="wd2" y="hd2"/>
                  </a:cxn>
                  <a:cxn ang="16200000">
                    <a:pos x="wd2" y="hd2"/>
                  </a:cxn>
                </a:cxnLst>
                <a:rect l="0" t="0" r="r" b="b"/>
                <a:pathLst>
                  <a:path w="21600" h="21600" extrusionOk="0">
                    <a:moveTo>
                      <a:pt x="1543" y="10800"/>
                    </a:moveTo>
                    <a:cubicBezTo>
                      <a:pt x="3086" y="10800"/>
                      <a:pt x="3086" y="10800"/>
                      <a:pt x="3086" y="9969"/>
                    </a:cubicBezTo>
                    <a:cubicBezTo>
                      <a:pt x="3086" y="9969"/>
                      <a:pt x="3086" y="8308"/>
                      <a:pt x="3086" y="6646"/>
                    </a:cubicBezTo>
                    <a:cubicBezTo>
                      <a:pt x="3086" y="4985"/>
                      <a:pt x="4629" y="3323"/>
                      <a:pt x="4629" y="3323"/>
                    </a:cubicBezTo>
                    <a:cubicBezTo>
                      <a:pt x="4629" y="3323"/>
                      <a:pt x="4629" y="3323"/>
                      <a:pt x="4629" y="3323"/>
                    </a:cubicBezTo>
                    <a:cubicBezTo>
                      <a:pt x="4629" y="9138"/>
                      <a:pt x="4629" y="9138"/>
                      <a:pt x="4629" y="9138"/>
                    </a:cubicBezTo>
                    <a:cubicBezTo>
                      <a:pt x="4629" y="9969"/>
                      <a:pt x="4629" y="9969"/>
                      <a:pt x="4629" y="9969"/>
                    </a:cubicBezTo>
                    <a:cubicBezTo>
                      <a:pt x="4629" y="19938"/>
                      <a:pt x="4629" y="19938"/>
                      <a:pt x="4629" y="19938"/>
                    </a:cubicBezTo>
                    <a:cubicBezTo>
                      <a:pt x="4629" y="20769"/>
                      <a:pt x="6171" y="21600"/>
                      <a:pt x="7714" y="21600"/>
                    </a:cubicBezTo>
                    <a:cubicBezTo>
                      <a:pt x="7714" y="21600"/>
                      <a:pt x="7714" y="21600"/>
                      <a:pt x="7714" y="21600"/>
                    </a:cubicBezTo>
                    <a:cubicBezTo>
                      <a:pt x="7714" y="21600"/>
                      <a:pt x="7714" y="21600"/>
                      <a:pt x="7714" y="21600"/>
                    </a:cubicBezTo>
                    <a:cubicBezTo>
                      <a:pt x="9257" y="21600"/>
                      <a:pt x="9257" y="20769"/>
                      <a:pt x="9257" y="19938"/>
                    </a:cubicBezTo>
                    <a:cubicBezTo>
                      <a:pt x="9257" y="10800"/>
                      <a:pt x="9257" y="10800"/>
                      <a:pt x="9257" y="10800"/>
                    </a:cubicBezTo>
                    <a:cubicBezTo>
                      <a:pt x="10800" y="10800"/>
                      <a:pt x="10800" y="10800"/>
                      <a:pt x="10800" y="10800"/>
                    </a:cubicBezTo>
                    <a:cubicBezTo>
                      <a:pt x="10800" y="19938"/>
                      <a:pt x="10800" y="19938"/>
                      <a:pt x="10800" y="19938"/>
                    </a:cubicBezTo>
                    <a:cubicBezTo>
                      <a:pt x="10800" y="20769"/>
                      <a:pt x="12343" y="21600"/>
                      <a:pt x="13886" y="21600"/>
                    </a:cubicBezTo>
                    <a:cubicBezTo>
                      <a:pt x="13886" y="21600"/>
                      <a:pt x="13886" y="21600"/>
                      <a:pt x="13886" y="21600"/>
                    </a:cubicBezTo>
                    <a:cubicBezTo>
                      <a:pt x="13886" y="21600"/>
                      <a:pt x="13886" y="21600"/>
                      <a:pt x="13886" y="21600"/>
                    </a:cubicBezTo>
                    <a:cubicBezTo>
                      <a:pt x="15429" y="21600"/>
                      <a:pt x="15429" y="20769"/>
                      <a:pt x="15429" y="19938"/>
                    </a:cubicBezTo>
                    <a:cubicBezTo>
                      <a:pt x="15429" y="9969"/>
                      <a:pt x="15429" y="9969"/>
                      <a:pt x="15429" y="9969"/>
                    </a:cubicBezTo>
                    <a:cubicBezTo>
                      <a:pt x="15429" y="9969"/>
                      <a:pt x="15429" y="9969"/>
                      <a:pt x="15429" y="9138"/>
                    </a:cubicBezTo>
                    <a:cubicBezTo>
                      <a:pt x="15429" y="3323"/>
                      <a:pt x="15429" y="3323"/>
                      <a:pt x="15429" y="3323"/>
                    </a:cubicBezTo>
                    <a:cubicBezTo>
                      <a:pt x="15429" y="3323"/>
                      <a:pt x="15429" y="3323"/>
                      <a:pt x="15429" y="3323"/>
                    </a:cubicBezTo>
                    <a:cubicBezTo>
                      <a:pt x="16971" y="3323"/>
                      <a:pt x="16971" y="4985"/>
                      <a:pt x="16971" y="6646"/>
                    </a:cubicBezTo>
                    <a:cubicBezTo>
                      <a:pt x="16971" y="8308"/>
                      <a:pt x="16971" y="9969"/>
                      <a:pt x="16971" y="9969"/>
                    </a:cubicBezTo>
                    <a:cubicBezTo>
                      <a:pt x="16971" y="10800"/>
                      <a:pt x="16971" y="10800"/>
                      <a:pt x="18514" y="10800"/>
                    </a:cubicBezTo>
                    <a:cubicBezTo>
                      <a:pt x="20057" y="10800"/>
                      <a:pt x="20057" y="10800"/>
                      <a:pt x="20057" y="9969"/>
                    </a:cubicBezTo>
                    <a:cubicBezTo>
                      <a:pt x="20057" y="9969"/>
                      <a:pt x="21600" y="7477"/>
                      <a:pt x="21600" y="5815"/>
                    </a:cubicBezTo>
                    <a:cubicBezTo>
                      <a:pt x="20057" y="2492"/>
                      <a:pt x="18514" y="831"/>
                      <a:pt x="18514" y="831"/>
                    </a:cubicBezTo>
                    <a:cubicBezTo>
                      <a:pt x="16971" y="0"/>
                      <a:pt x="15429" y="0"/>
                      <a:pt x="13886" y="0"/>
                    </a:cubicBezTo>
                    <a:cubicBezTo>
                      <a:pt x="13886" y="0"/>
                      <a:pt x="13886" y="0"/>
                      <a:pt x="13886" y="0"/>
                    </a:cubicBezTo>
                    <a:cubicBezTo>
                      <a:pt x="13886" y="0"/>
                      <a:pt x="13886" y="0"/>
                      <a:pt x="13886" y="0"/>
                    </a:cubicBezTo>
                    <a:cubicBezTo>
                      <a:pt x="13886" y="0"/>
                      <a:pt x="13886" y="0"/>
                      <a:pt x="13886" y="0"/>
                    </a:cubicBezTo>
                    <a:cubicBezTo>
                      <a:pt x="13886" y="0"/>
                      <a:pt x="12343" y="1662"/>
                      <a:pt x="10800" y="2492"/>
                    </a:cubicBezTo>
                    <a:cubicBezTo>
                      <a:pt x="10800" y="1662"/>
                      <a:pt x="10800" y="831"/>
                      <a:pt x="10800" y="831"/>
                    </a:cubicBezTo>
                    <a:cubicBezTo>
                      <a:pt x="10800" y="0"/>
                      <a:pt x="10800" y="0"/>
                      <a:pt x="10800" y="0"/>
                    </a:cubicBezTo>
                    <a:cubicBezTo>
                      <a:pt x="10800" y="0"/>
                      <a:pt x="10800" y="0"/>
                      <a:pt x="10800" y="0"/>
                    </a:cubicBezTo>
                    <a:cubicBezTo>
                      <a:pt x="10800" y="0"/>
                      <a:pt x="10800" y="0"/>
                      <a:pt x="10800" y="0"/>
                    </a:cubicBezTo>
                    <a:cubicBezTo>
                      <a:pt x="9257" y="0"/>
                      <a:pt x="9257" y="0"/>
                      <a:pt x="9257" y="0"/>
                    </a:cubicBezTo>
                    <a:cubicBezTo>
                      <a:pt x="9257" y="0"/>
                      <a:pt x="9257" y="0"/>
                      <a:pt x="9257" y="0"/>
                    </a:cubicBezTo>
                    <a:cubicBezTo>
                      <a:pt x="9257" y="0"/>
                      <a:pt x="9257" y="0"/>
                      <a:pt x="9257" y="0"/>
                    </a:cubicBezTo>
                    <a:cubicBezTo>
                      <a:pt x="9257" y="831"/>
                      <a:pt x="9257" y="831"/>
                      <a:pt x="9257" y="831"/>
                    </a:cubicBezTo>
                    <a:cubicBezTo>
                      <a:pt x="9257" y="831"/>
                      <a:pt x="9257" y="1662"/>
                      <a:pt x="9257" y="2492"/>
                    </a:cubicBezTo>
                    <a:cubicBezTo>
                      <a:pt x="7714" y="1662"/>
                      <a:pt x="7714" y="0"/>
                      <a:pt x="7714" y="0"/>
                    </a:cubicBezTo>
                    <a:cubicBezTo>
                      <a:pt x="7714" y="0"/>
                      <a:pt x="7714" y="0"/>
                      <a:pt x="7714" y="0"/>
                    </a:cubicBezTo>
                    <a:cubicBezTo>
                      <a:pt x="7714" y="0"/>
                      <a:pt x="7714" y="0"/>
                      <a:pt x="7714" y="0"/>
                    </a:cubicBezTo>
                    <a:cubicBezTo>
                      <a:pt x="7714" y="0"/>
                      <a:pt x="6171" y="0"/>
                      <a:pt x="6171" y="0"/>
                    </a:cubicBezTo>
                    <a:cubicBezTo>
                      <a:pt x="4629" y="0"/>
                      <a:pt x="3086" y="0"/>
                      <a:pt x="3086" y="831"/>
                    </a:cubicBezTo>
                    <a:cubicBezTo>
                      <a:pt x="1543" y="831"/>
                      <a:pt x="0" y="2492"/>
                      <a:pt x="0" y="5815"/>
                    </a:cubicBezTo>
                    <a:cubicBezTo>
                      <a:pt x="0" y="7477"/>
                      <a:pt x="0" y="9969"/>
                      <a:pt x="0" y="9969"/>
                    </a:cubicBezTo>
                    <a:cubicBezTo>
                      <a:pt x="0" y="10800"/>
                      <a:pt x="0" y="10800"/>
                      <a:pt x="1543" y="108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4" name="Freeform 75"/>
              <p:cNvSpPr/>
              <p:nvPr/>
            </p:nvSpPr>
            <p:spPr>
              <a:xfrm>
                <a:off x="51248" y="68331"/>
                <a:ext cx="61499" cy="61499"/>
              </a:xfrm>
              <a:custGeom>
                <a:avLst/>
                <a:gdLst/>
                <a:ahLst/>
                <a:cxnLst>
                  <a:cxn ang="0">
                    <a:pos x="wd2" y="hd2"/>
                  </a:cxn>
                  <a:cxn ang="5400000">
                    <a:pos x="wd2" y="hd2"/>
                  </a:cxn>
                  <a:cxn ang="10800000">
                    <a:pos x="wd2" y="hd2"/>
                  </a:cxn>
                  <a:cxn ang="16200000">
                    <a:pos x="wd2" y="hd2"/>
                  </a:cxn>
                </a:cxnLst>
                <a:rect l="0" t="0" r="r" b="b"/>
                <a:pathLst>
                  <a:path w="21600" h="21600" extrusionOk="0">
                    <a:moveTo>
                      <a:pt x="3086" y="15429"/>
                    </a:moveTo>
                    <a:cubicBezTo>
                      <a:pt x="3086" y="18514"/>
                      <a:pt x="6171" y="21600"/>
                      <a:pt x="12343" y="21600"/>
                    </a:cubicBezTo>
                    <a:cubicBezTo>
                      <a:pt x="15429" y="21600"/>
                      <a:pt x="18514" y="18514"/>
                      <a:pt x="18514" y="12343"/>
                    </a:cubicBezTo>
                    <a:cubicBezTo>
                      <a:pt x="21600" y="12343"/>
                      <a:pt x="21600" y="12343"/>
                      <a:pt x="21600" y="9257"/>
                    </a:cubicBezTo>
                    <a:cubicBezTo>
                      <a:pt x="21600" y="9257"/>
                      <a:pt x="21600" y="9257"/>
                      <a:pt x="21600" y="9257"/>
                    </a:cubicBezTo>
                    <a:cubicBezTo>
                      <a:pt x="21600" y="3086"/>
                      <a:pt x="15429" y="0"/>
                      <a:pt x="12343" y="0"/>
                    </a:cubicBezTo>
                    <a:cubicBezTo>
                      <a:pt x="6171" y="0"/>
                      <a:pt x="3086" y="3086"/>
                      <a:pt x="3086" y="9257"/>
                    </a:cubicBezTo>
                    <a:cubicBezTo>
                      <a:pt x="3086" y="9257"/>
                      <a:pt x="0" y="9257"/>
                      <a:pt x="0" y="9257"/>
                    </a:cubicBezTo>
                    <a:cubicBezTo>
                      <a:pt x="0" y="12343"/>
                      <a:pt x="3086" y="12343"/>
                      <a:pt x="3086" y="15429"/>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grpSp>
      </p:grpSp>
      <p:grpSp>
        <p:nvGrpSpPr>
          <p:cNvPr id="35" name="组合 18"/>
          <p:cNvGrpSpPr/>
          <p:nvPr/>
        </p:nvGrpSpPr>
        <p:grpSpPr>
          <a:xfrm>
            <a:off x="1183048" y="4539898"/>
            <a:ext cx="2379192" cy="1741684"/>
            <a:chOff x="0" y="0"/>
            <a:chExt cx="2379191" cy="1741683"/>
          </a:xfrm>
        </p:grpSpPr>
        <p:sp>
          <p:nvSpPr>
            <p:cNvPr id="36" name="333333"/>
            <p:cNvSpPr txBox="1"/>
            <p:nvPr/>
          </p:nvSpPr>
          <p:spPr>
            <a:xfrm>
              <a:off x="411897" y="0"/>
              <a:ext cx="1555399" cy="5408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defRPr sz="2400" b="1">
                  <a:solidFill>
                    <a:srgbClr val="404040"/>
                  </a:solidFill>
                  <a:latin typeface="微软雅黑"/>
                  <a:ea typeface="微软雅黑"/>
                  <a:cs typeface="微软雅黑"/>
                  <a:sym typeface="微软雅黑"/>
                </a:defRPr>
              </a:lvl1pPr>
            </a:lstStyle>
            <a:p>
              <a:r>
                <a:t>添加标题</a:t>
              </a:r>
            </a:p>
          </p:txBody>
        </p:sp>
        <p:sp>
          <p:nvSpPr>
            <p:cNvPr id="37" name="1111"/>
            <p:cNvSpPr txBox="1"/>
            <p:nvPr/>
          </p:nvSpPr>
          <p:spPr>
            <a:xfrm>
              <a:off x="0" y="603890"/>
              <a:ext cx="2379192" cy="1137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lnSpc>
                  <a:spcPct val="150000"/>
                </a:lnSpc>
                <a:defRPr sz="1400">
                  <a:solidFill>
                    <a:srgbClr val="404040"/>
                  </a:solidFill>
                  <a:latin typeface="微软雅黑"/>
                  <a:ea typeface="微软雅黑"/>
                  <a:cs typeface="微软雅黑"/>
                  <a:sym typeface="微软雅黑"/>
                </a:defRPr>
              </a:lvl1pPr>
            </a:lstStyle>
            <a:p>
              <a:r>
                <a:t>输入您的内容输入您的内容输入您的内容输入您的内容输入您的内容</a:t>
              </a:r>
            </a:p>
          </p:txBody>
        </p:sp>
      </p:grpSp>
      <p:sp>
        <p:nvSpPr>
          <p:cNvPr id="38" name="文本框 39"/>
          <p:cNvSpPr txBox="1"/>
          <p:nvPr/>
        </p:nvSpPr>
        <p:spPr>
          <a:xfrm>
            <a:off x="5232505" y="879461"/>
            <a:ext cx="1726988" cy="980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5000" b="1">
                <a:solidFill>
                  <a:srgbClr val="454545"/>
                </a:solidFill>
                <a:latin typeface="微软雅黑"/>
                <a:ea typeface="微软雅黑"/>
                <a:cs typeface="微软雅黑"/>
                <a:sym typeface="微软雅黑"/>
              </a:defRPr>
            </a:lvl1pPr>
          </a:lstStyle>
          <a:p>
            <a:r>
              <a:t>目  录</a:t>
            </a:r>
          </a:p>
        </p:txBody>
      </p:sp>
      <p:sp>
        <p:nvSpPr>
          <p:cNvPr id="39" name="文本框 39"/>
          <p:cNvSpPr txBox="1"/>
          <p:nvPr/>
        </p:nvSpPr>
        <p:spPr>
          <a:xfrm>
            <a:off x="5376573" y="1802059"/>
            <a:ext cx="143885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b="1" spc="300">
                <a:solidFill>
                  <a:srgbClr val="535353"/>
                </a:solidFill>
                <a:latin typeface="SF Movie Poster"/>
                <a:ea typeface="SF Movie Poster"/>
                <a:cs typeface="SF Movie Poster"/>
                <a:sym typeface="SF Movie Poster"/>
              </a:defRPr>
            </a:lvl1pPr>
          </a:lstStyle>
          <a:p>
            <a:pPr algn="ctr"/>
            <a:r>
              <a:t>CONTENTS</a:t>
            </a:r>
          </a:p>
        </p:txBody>
      </p:sp>
      <p:sp>
        <p:nvSpPr>
          <p:cNvPr id="40" name="直接连接符 87"/>
          <p:cNvSpPr/>
          <p:nvPr/>
        </p:nvSpPr>
        <p:spPr>
          <a:xfrm>
            <a:off x="6095999" y="1082564"/>
            <a:ext cx="1" cy="574234"/>
          </a:xfrm>
          <a:prstGeom prst="line">
            <a:avLst/>
          </a:prstGeom>
          <a:ln w="12700">
            <a:solidFill>
              <a:srgbClr val="929292"/>
            </a:solidFill>
            <a:miter/>
          </a:ln>
        </p:spPr>
        <p:txBody>
          <a:bodyPr lIns="45719" rIns="45719"/>
          <a:lstStyle/>
          <a:p>
            <a:endParaRPr/>
          </a:p>
        </p:txBody>
      </p:sp>
      <p:grpSp>
        <p:nvGrpSpPr>
          <p:cNvPr id="41" name="组合 18"/>
          <p:cNvGrpSpPr/>
          <p:nvPr/>
        </p:nvGrpSpPr>
        <p:grpSpPr>
          <a:xfrm>
            <a:off x="3713560" y="4539898"/>
            <a:ext cx="2379192" cy="1741684"/>
            <a:chOff x="0" y="0"/>
            <a:chExt cx="2379191" cy="1741683"/>
          </a:xfrm>
        </p:grpSpPr>
        <p:sp>
          <p:nvSpPr>
            <p:cNvPr id="42" name="333333"/>
            <p:cNvSpPr txBox="1"/>
            <p:nvPr/>
          </p:nvSpPr>
          <p:spPr>
            <a:xfrm>
              <a:off x="411897" y="0"/>
              <a:ext cx="1555399" cy="5408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defRPr sz="2400" b="1">
                  <a:solidFill>
                    <a:srgbClr val="404040"/>
                  </a:solidFill>
                  <a:latin typeface="微软雅黑"/>
                  <a:ea typeface="微软雅黑"/>
                  <a:cs typeface="微软雅黑"/>
                  <a:sym typeface="微软雅黑"/>
                </a:defRPr>
              </a:lvl1pPr>
            </a:lstStyle>
            <a:p>
              <a:r>
                <a:t>添加标题</a:t>
              </a:r>
            </a:p>
          </p:txBody>
        </p:sp>
        <p:sp>
          <p:nvSpPr>
            <p:cNvPr id="43" name="1111"/>
            <p:cNvSpPr txBox="1"/>
            <p:nvPr/>
          </p:nvSpPr>
          <p:spPr>
            <a:xfrm>
              <a:off x="0" y="603890"/>
              <a:ext cx="2379192" cy="1137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lnSpc>
                  <a:spcPct val="150000"/>
                </a:lnSpc>
                <a:defRPr sz="1400">
                  <a:solidFill>
                    <a:srgbClr val="404040"/>
                  </a:solidFill>
                  <a:latin typeface="微软雅黑"/>
                  <a:ea typeface="微软雅黑"/>
                  <a:cs typeface="微软雅黑"/>
                  <a:sym typeface="微软雅黑"/>
                </a:defRPr>
              </a:lvl1pPr>
            </a:lstStyle>
            <a:p>
              <a:r>
                <a:t>输入您的内容输入您的内容输入您的内容输入您的内容输入您的内容</a:t>
              </a:r>
            </a:p>
          </p:txBody>
        </p:sp>
      </p:grpSp>
      <p:grpSp>
        <p:nvGrpSpPr>
          <p:cNvPr id="44" name="组合 18"/>
          <p:cNvGrpSpPr/>
          <p:nvPr/>
        </p:nvGrpSpPr>
        <p:grpSpPr>
          <a:xfrm>
            <a:off x="6265264" y="4539898"/>
            <a:ext cx="2379192" cy="1741684"/>
            <a:chOff x="0" y="0"/>
            <a:chExt cx="2379191" cy="1741683"/>
          </a:xfrm>
        </p:grpSpPr>
        <p:sp>
          <p:nvSpPr>
            <p:cNvPr id="45" name="333333"/>
            <p:cNvSpPr txBox="1"/>
            <p:nvPr/>
          </p:nvSpPr>
          <p:spPr>
            <a:xfrm>
              <a:off x="411897" y="0"/>
              <a:ext cx="1555399" cy="5408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defRPr sz="2400" b="1">
                  <a:solidFill>
                    <a:srgbClr val="404040"/>
                  </a:solidFill>
                  <a:latin typeface="微软雅黑"/>
                  <a:ea typeface="微软雅黑"/>
                  <a:cs typeface="微软雅黑"/>
                  <a:sym typeface="微软雅黑"/>
                </a:defRPr>
              </a:lvl1pPr>
            </a:lstStyle>
            <a:p>
              <a:r>
                <a:t>添加标题</a:t>
              </a:r>
            </a:p>
          </p:txBody>
        </p:sp>
        <p:sp>
          <p:nvSpPr>
            <p:cNvPr id="46" name="1111"/>
            <p:cNvSpPr txBox="1"/>
            <p:nvPr/>
          </p:nvSpPr>
          <p:spPr>
            <a:xfrm>
              <a:off x="0" y="603890"/>
              <a:ext cx="2379192" cy="1137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lnSpc>
                  <a:spcPct val="150000"/>
                </a:lnSpc>
                <a:defRPr sz="1400">
                  <a:solidFill>
                    <a:srgbClr val="404040"/>
                  </a:solidFill>
                  <a:latin typeface="微软雅黑"/>
                  <a:ea typeface="微软雅黑"/>
                  <a:cs typeface="微软雅黑"/>
                  <a:sym typeface="微软雅黑"/>
                </a:defRPr>
              </a:lvl1pPr>
            </a:lstStyle>
            <a:p>
              <a:r>
                <a:t>输入您的内容输入您的内容输入您的内容输入您的内容输入您的内容</a:t>
              </a:r>
            </a:p>
          </p:txBody>
        </p:sp>
      </p:grpSp>
      <p:grpSp>
        <p:nvGrpSpPr>
          <p:cNvPr id="47" name="组合 18"/>
          <p:cNvGrpSpPr/>
          <p:nvPr/>
        </p:nvGrpSpPr>
        <p:grpSpPr>
          <a:xfrm>
            <a:off x="8723292" y="4539898"/>
            <a:ext cx="2379192" cy="1741684"/>
            <a:chOff x="0" y="0"/>
            <a:chExt cx="2379191" cy="1741683"/>
          </a:xfrm>
        </p:grpSpPr>
        <p:sp>
          <p:nvSpPr>
            <p:cNvPr id="48" name="333333"/>
            <p:cNvSpPr txBox="1"/>
            <p:nvPr/>
          </p:nvSpPr>
          <p:spPr>
            <a:xfrm>
              <a:off x="411897" y="0"/>
              <a:ext cx="1555399" cy="5408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defRPr sz="2400" b="1">
                  <a:solidFill>
                    <a:srgbClr val="404040"/>
                  </a:solidFill>
                  <a:latin typeface="微软雅黑"/>
                  <a:ea typeface="微软雅黑"/>
                  <a:cs typeface="微软雅黑"/>
                  <a:sym typeface="微软雅黑"/>
                </a:defRPr>
              </a:lvl1pPr>
            </a:lstStyle>
            <a:p>
              <a:r>
                <a:t>添加标题</a:t>
              </a:r>
            </a:p>
          </p:txBody>
        </p:sp>
        <p:sp>
          <p:nvSpPr>
            <p:cNvPr id="49" name="1111"/>
            <p:cNvSpPr txBox="1"/>
            <p:nvPr/>
          </p:nvSpPr>
          <p:spPr>
            <a:xfrm>
              <a:off x="0" y="603890"/>
              <a:ext cx="2379192" cy="1137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896" tIns="60896" rIns="60896" bIns="60896" numCol="1" anchor="t">
              <a:spAutoFit/>
            </a:bodyPr>
            <a:lstStyle>
              <a:lvl1pPr algn="ctr" defTabSz="1219200">
                <a:lnSpc>
                  <a:spcPct val="150000"/>
                </a:lnSpc>
                <a:defRPr sz="1400">
                  <a:solidFill>
                    <a:srgbClr val="404040"/>
                  </a:solidFill>
                  <a:latin typeface="微软雅黑"/>
                  <a:ea typeface="微软雅黑"/>
                  <a:cs typeface="微软雅黑"/>
                  <a:sym typeface="微软雅黑"/>
                </a:defRPr>
              </a:lvl1pPr>
            </a:lstStyle>
            <a:p>
              <a:r>
                <a:t>输入您的内容输入您的内容输入您的内容输入您的内容输入您的内容</a:t>
              </a:r>
            </a:p>
          </p:txBody>
        </p:sp>
      </p:grpSp>
    </p:spTree>
    <p:extLst>
      <p:ext uri="{BB962C8B-B14F-4D97-AF65-F5344CB8AC3E}">
        <p14:creationId xmlns:p14="http://schemas.microsoft.com/office/powerpoint/2010/main" val="1829029"/>
      </p:ext>
    </p:extLst>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1373184" y="2000917"/>
            <a:ext cx="2856165" cy="2856166"/>
            <a:chOff x="1373184" y="1845617"/>
            <a:chExt cx="2856165" cy="2856166"/>
          </a:xfrm>
        </p:grpSpPr>
        <p:sp>
          <p:nvSpPr>
            <p:cNvPr id="16" name="椭圆 82"/>
            <p:cNvSpPr/>
            <p:nvPr/>
          </p:nvSpPr>
          <p:spPr>
            <a:xfrm>
              <a:off x="1373184" y="1845617"/>
              <a:ext cx="2856165" cy="2856166"/>
            </a:xfrm>
            <a:prstGeom prst="ellipse">
              <a:avLst/>
            </a:prstGeom>
            <a:gradFill>
              <a:gsLst>
                <a:gs pos="0">
                  <a:srgbClr val="FFFFFF"/>
                </a:gs>
                <a:gs pos="100000">
                  <a:srgbClr val="EBEBEB"/>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sp>
          <p:nvSpPr>
            <p:cNvPr id="17" name="椭圆 7"/>
            <p:cNvSpPr/>
            <p:nvPr/>
          </p:nvSpPr>
          <p:spPr>
            <a:xfrm>
              <a:off x="1676453" y="2150748"/>
              <a:ext cx="2245904" cy="2245904"/>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grpSp>
          <p:nvGrpSpPr>
            <p:cNvPr id="18" name="成组"/>
            <p:cNvGrpSpPr/>
            <p:nvPr/>
          </p:nvGrpSpPr>
          <p:grpSpPr>
            <a:xfrm>
              <a:off x="1898295" y="2464365"/>
              <a:ext cx="1805941" cy="1567870"/>
              <a:chOff x="0" y="0"/>
              <a:chExt cx="1805939" cy="1567869"/>
            </a:xfrm>
          </p:grpSpPr>
          <p:sp>
            <p:nvSpPr>
              <p:cNvPr id="19" name="文本框 39"/>
              <p:cNvSpPr txBox="1"/>
              <p:nvPr/>
            </p:nvSpPr>
            <p:spPr>
              <a:xfrm>
                <a:off x="264362" y="619148"/>
                <a:ext cx="1142763" cy="662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3200" b="1">
                    <a:solidFill>
                      <a:srgbClr val="FFFFFF"/>
                    </a:solidFill>
                    <a:latin typeface="微软雅黑"/>
                    <a:ea typeface="微软雅黑"/>
                    <a:cs typeface="微软雅黑"/>
                    <a:sym typeface="微软雅黑"/>
                  </a:defRPr>
                </a:lvl1pPr>
              </a:lstStyle>
              <a:p>
                <a:r>
                  <a:t>目  录</a:t>
                </a:r>
              </a:p>
            </p:txBody>
          </p:sp>
          <p:sp>
            <p:nvSpPr>
              <p:cNvPr id="20" name="文本框 39"/>
              <p:cNvSpPr txBox="1"/>
              <p:nvPr/>
            </p:nvSpPr>
            <p:spPr>
              <a:xfrm>
                <a:off x="0" y="1171629"/>
                <a:ext cx="1805941" cy="396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b="1" spc="300">
                    <a:solidFill>
                      <a:srgbClr val="FFFFFF"/>
                    </a:solidFill>
                    <a:latin typeface="微软雅黑"/>
                    <a:ea typeface="微软雅黑"/>
                    <a:cs typeface="微软雅黑"/>
                    <a:sym typeface="微软雅黑"/>
                  </a:defRPr>
                </a:lvl1pPr>
              </a:lstStyle>
              <a:p>
                <a:r>
                  <a:t>CONTENTS</a:t>
                </a:r>
              </a:p>
            </p:txBody>
          </p:sp>
          <p:sp>
            <p:nvSpPr>
              <p:cNvPr id="21" name="Freeform 15"/>
              <p:cNvSpPr/>
              <p:nvPr/>
            </p:nvSpPr>
            <p:spPr>
              <a:xfrm>
                <a:off x="581393" y="-1"/>
                <a:ext cx="597694" cy="533185"/>
              </a:xfrm>
              <a:custGeom>
                <a:avLst/>
                <a:gdLst/>
                <a:ahLst/>
                <a:cxnLst>
                  <a:cxn ang="0">
                    <a:pos x="wd2" y="hd2"/>
                  </a:cxn>
                  <a:cxn ang="5400000">
                    <a:pos x="wd2" y="hd2"/>
                  </a:cxn>
                  <a:cxn ang="10800000">
                    <a:pos x="wd2" y="hd2"/>
                  </a:cxn>
                  <a:cxn ang="16200000">
                    <a:pos x="wd2" y="hd2"/>
                  </a:cxn>
                </a:cxnLst>
                <a:rect l="0" t="0" r="r" b="b"/>
                <a:pathLst>
                  <a:path w="21600" h="21559" extrusionOk="0">
                    <a:moveTo>
                      <a:pt x="9590" y="18832"/>
                    </a:moveTo>
                    <a:lnTo>
                      <a:pt x="11886" y="18832"/>
                    </a:lnTo>
                    <a:lnTo>
                      <a:pt x="12689" y="20268"/>
                    </a:lnTo>
                    <a:lnTo>
                      <a:pt x="8911" y="20268"/>
                    </a:lnTo>
                    <a:lnTo>
                      <a:pt x="9590" y="18832"/>
                    </a:lnTo>
                    <a:close/>
                    <a:moveTo>
                      <a:pt x="6050" y="677"/>
                    </a:moveTo>
                    <a:lnTo>
                      <a:pt x="6604" y="1055"/>
                    </a:lnTo>
                    <a:cubicBezTo>
                      <a:pt x="6638" y="1079"/>
                      <a:pt x="6661" y="1091"/>
                      <a:pt x="6684" y="1116"/>
                    </a:cubicBezTo>
                    <a:lnTo>
                      <a:pt x="11659" y="434"/>
                    </a:lnTo>
                    <a:cubicBezTo>
                      <a:pt x="11535" y="142"/>
                      <a:pt x="11241" y="-41"/>
                      <a:pt x="10890" y="8"/>
                    </a:cubicBezTo>
                    <a:lnTo>
                      <a:pt x="6050" y="677"/>
                    </a:lnTo>
                    <a:close/>
                    <a:moveTo>
                      <a:pt x="5394" y="836"/>
                    </a:moveTo>
                    <a:lnTo>
                      <a:pt x="6333" y="1481"/>
                    </a:lnTo>
                    <a:cubicBezTo>
                      <a:pt x="6469" y="1578"/>
                      <a:pt x="6582" y="1846"/>
                      <a:pt x="6582" y="2090"/>
                    </a:cubicBezTo>
                    <a:lnTo>
                      <a:pt x="6582" y="11368"/>
                    </a:lnTo>
                    <a:cubicBezTo>
                      <a:pt x="6582" y="11611"/>
                      <a:pt x="6469" y="11721"/>
                      <a:pt x="6333" y="11636"/>
                    </a:cubicBezTo>
                    <a:lnTo>
                      <a:pt x="5394" y="10990"/>
                    </a:lnTo>
                    <a:cubicBezTo>
                      <a:pt x="5247" y="10893"/>
                      <a:pt x="5134" y="10613"/>
                      <a:pt x="5134" y="10382"/>
                    </a:cubicBezTo>
                    <a:lnTo>
                      <a:pt x="5134" y="1091"/>
                    </a:lnTo>
                    <a:cubicBezTo>
                      <a:pt x="5134" y="860"/>
                      <a:pt x="5247" y="738"/>
                      <a:pt x="5394" y="836"/>
                    </a:cubicBezTo>
                    <a:close/>
                    <a:moveTo>
                      <a:pt x="9273" y="3709"/>
                    </a:moveTo>
                    <a:lnTo>
                      <a:pt x="9827" y="4099"/>
                    </a:lnTo>
                    <a:cubicBezTo>
                      <a:pt x="9861" y="4111"/>
                      <a:pt x="9884" y="4135"/>
                      <a:pt x="9918" y="4160"/>
                    </a:cubicBezTo>
                    <a:lnTo>
                      <a:pt x="14883" y="3478"/>
                    </a:lnTo>
                    <a:cubicBezTo>
                      <a:pt x="14758" y="3173"/>
                      <a:pt x="14464" y="3003"/>
                      <a:pt x="14125" y="3039"/>
                    </a:cubicBezTo>
                    <a:lnTo>
                      <a:pt x="9273" y="3709"/>
                    </a:lnTo>
                    <a:close/>
                    <a:moveTo>
                      <a:pt x="8617" y="3880"/>
                    </a:moveTo>
                    <a:lnTo>
                      <a:pt x="9556" y="4525"/>
                    </a:lnTo>
                    <a:cubicBezTo>
                      <a:pt x="9692" y="4610"/>
                      <a:pt x="9805" y="4890"/>
                      <a:pt x="9805" y="5122"/>
                    </a:cubicBezTo>
                    <a:lnTo>
                      <a:pt x="9805" y="14412"/>
                    </a:lnTo>
                    <a:cubicBezTo>
                      <a:pt x="9805" y="14643"/>
                      <a:pt x="9692" y="14765"/>
                      <a:pt x="9556" y="14667"/>
                    </a:cubicBezTo>
                    <a:lnTo>
                      <a:pt x="8617" y="14022"/>
                    </a:lnTo>
                    <a:cubicBezTo>
                      <a:pt x="8482" y="13925"/>
                      <a:pt x="8369" y="13657"/>
                      <a:pt x="8369" y="13413"/>
                    </a:cubicBezTo>
                    <a:lnTo>
                      <a:pt x="8369" y="4135"/>
                    </a:lnTo>
                    <a:cubicBezTo>
                      <a:pt x="8369" y="3892"/>
                      <a:pt x="8482" y="3782"/>
                      <a:pt x="8617" y="3880"/>
                    </a:cubicBezTo>
                    <a:close/>
                    <a:moveTo>
                      <a:pt x="10268" y="4927"/>
                    </a:moveTo>
                    <a:lnTo>
                      <a:pt x="15471" y="4208"/>
                    </a:lnTo>
                    <a:cubicBezTo>
                      <a:pt x="15912" y="4148"/>
                      <a:pt x="16285" y="4464"/>
                      <a:pt x="16285" y="4927"/>
                    </a:cubicBezTo>
                    <a:lnTo>
                      <a:pt x="16285" y="12914"/>
                    </a:lnTo>
                    <a:cubicBezTo>
                      <a:pt x="16285" y="13377"/>
                      <a:pt x="15912" y="13803"/>
                      <a:pt x="15471" y="13864"/>
                    </a:cubicBezTo>
                    <a:lnTo>
                      <a:pt x="10268" y="14582"/>
                    </a:lnTo>
                    <a:lnTo>
                      <a:pt x="10268" y="4927"/>
                    </a:lnTo>
                    <a:close/>
                    <a:moveTo>
                      <a:pt x="11264" y="6230"/>
                    </a:moveTo>
                    <a:lnTo>
                      <a:pt x="15335" y="5669"/>
                    </a:lnTo>
                    <a:lnTo>
                      <a:pt x="15335" y="7642"/>
                    </a:lnTo>
                    <a:lnTo>
                      <a:pt x="11264" y="8202"/>
                    </a:lnTo>
                    <a:lnTo>
                      <a:pt x="11264" y="6230"/>
                    </a:lnTo>
                    <a:close/>
                    <a:moveTo>
                      <a:pt x="7034" y="1883"/>
                    </a:moveTo>
                    <a:lnTo>
                      <a:pt x="12236" y="1164"/>
                    </a:lnTo>
                    <a:cubicBezTo>
                      <a:pt x="12689" y="1104"/>
                      <a:pt x="13062" y="1432"/>
                      <a:pt x="13062" y="1883"/>
                    </a:cubicBezTo>
                    <a:lnTo>
                      <a:pt x="13062" y="2114"/>
                    </a:lnTo>
                    <a:lnTo>
                      <a:pt x="8131" y="2796"/>
                    </a:lnTo>
                    <a:cubicBezTo>
                      <a:pt x="7781" y="2906"/>
                      <a:pt x="7645" y="3149"/>
                      <a:pt x="7656" y="3648"/>
                    </a:cubicBezTo>
                    <a:lnTo>
                      <a:pt x="7656" y="11453"/>
                    </a:lnTo>
                    <a:lnTo>
                      <a:pt x="7034" y="11538"/>
                    </a:lnTo>
                    <a:lnTo>
                      <a:pt x="7034" y="1883"/>
                    </a:lnTo>
                    <a:close/>
                    <a:moveTo>
                      <a:pt x="3234" y="6412"/>
                    </a:moveTo>
                    <a:lnTo>
                      <a:pt x="4275" y="6412"/>
                    </a:lnTo>
                    <a:lnTo>
                      <a:pt x="4275" y="4598"/>
                    </a:lnTo>
                    <a:lnTo>
                      <a:pt x="3314" y="4598"/>
                    </a:lnTo>
                    <a:cubicBezTo>
                      <a:pt x="2431" y="4598"/>
                      <a:pt x="1719" y="5377"/>
                      <a:pt x="1719" y="6327"/>
                    </a:cubicBezTo>
                    <a:lnTo>
                      <a:pt x="1719" y="15958"/>
                    </a:lnTo>
                    <a:cubicBezTo>
                      <a:pt x="1719" y="16737"/>
                      <a:pt x="2205" y="17407"/>
                      <a:pt x="2872" y="17614"/>
                    </a:cubicBezTo>
                    <a:lnTo>
                      <a:pt x="0" y="20061"/>
                    </a:lnTo>
                    <a:lnTo>
                      <a:pt x="0" y="21559"/>
                    </a:lnTo>
                    <a:lnTo>
                      <a:pt x="21600" y="21559"/>
                    </a:lnTo>
                    <a:lnTo>
                      <a:pt x="21600" y="20061"/>
                    </a:lnTo>
                    <a:lnTo>
                      <a:pt x="18524" y="17638"/>
                    </a:lnTo>
                    <a:cubicBezTo>
                      <a:pt x="19236" y="17468"/>
                      <a:pt x="19768" y="16774"/>
                      <a:pt x="19768" y="15958"/>
                    </a:cubicBezTo>
                    <a:lnTo>
                      <a:pt x="19768" y="6327"/>
                    </a:lnTo>
                    <a:cubicBezTo>
                      <a:pt x="19768" y="5377"/>
                      <a:pt x="19055" y="4598"/>
                      <a:pt x="18173" y="4598"/>
                    </a:cubicBezTo>
                    <a:lnTo>
                      <a:pt x="17223" y="4598"/>
                    </a:lnTo>
                    <a:lnTo>
                      <a:pt x="17223" y="6412"/>
                    </a:lnTo>
                    <a:lnTo>
                      <a:pt x="18253" y="6412"/>
                    </a:lnTo>
                    <a:lnTo>
                      <a:pt x="18253" y="16226"/>
                    </a:lnTo>
                    <a:lnTo>
                      <a:pt x="3234" y="16226"/>
                    </a:lnTo>
                    <a:lnTo>
                      <a:pt x="3234" y="641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B0F0"/>
                    </a:solidFill>
                  </a:defRPr>
                </a:pPr>
                <a:endParaRPr/>
              </a:p>
            </p:txBody>
          </p:sp>
          <p:sp>
            <p:nvSpPr>
              <p:cNvPr id="22" name="直接连接符 87"/>
              <p:cNvSpPr/>
              <p:nvPr/>
            </p:nvSpPr>
            <p:spPr>
              <a:xfrm>
                <a:off x="850792" y="766684"/>
                <a:ext cx="1" cy="327226"/>
              </a:xfrm>
              <a:prstGeom prst="line">
                <a:avLst/>
              </a:prstGeom>
              <a:noFill/>
              <a:ln w="12700" cap="flat">
                <a:solidFill>
                  <a:srgbClr val="FFFFFF"/>
                </a:solidFill>
                <a:prstDash val="solid"/>
                <a:miter lim="800000"/>
              </a:ln>
              <a:effectLst/>
            </p:spPr>
            <p:txBody>
              <a:bodyPr wrap="square" lIns="45719" tIns="45719" rIns="45719" bIns="45719" numCol="1" anchor="t">
                <a:noAutofit/>
              </a:bodyPr>
              <a:lstStyle/>
              <a:p>
                <a:endParaRPr/>
              </a:p>
            </p:txBody>
          </p:sp>
        </p:grpSp>
      </p:grpSp>
      <p:grpSp>
        <p:nvGrpSpPr>
          <p:cNvPr id="45" name="组合 44"/>
          <p:cNvGrpSpPr/>
          <p:nvPr/>
        </p:nvGrpSpPr>
        <p:grpSpPr>
          <a:xfrm>
            <a:off x="5076871" y="1316888"/>
            <a:ext cx="5641581" cy="707574"/>
            <a:chOff x="4924471" y="1316888"/>
            <a:chExt cx="5641581" cy="707574"/>
          </a:xfrm>
        </p:grpSpPr>
        <p:sp>
          <p:nvSpPr>
            <p:cNvPr id="2"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23" name="组合 7"/>
            <p:cNvGrpSpPr/>
            <p:nvPr/>
          </p:nvGrpSpPr>
          <p:grpSpPr>
            <a:xfrm>
              <a:off x="5827468" y="1409457"/>
              <a:ext cx="925284" cy="495305"/>
              <a:chOff x="-1" y="0"/>
              <a:chExt cx="925282" cy="495304"/>
            </a:xfrm>
          </p:grpSpPr>
          <p:sp>
            <p:nvSpPr>
              <p:cNvPr id="24"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25" name="文本框 35"/>
              <p:cNvSpPr txBox="1"/>
              <p:nvPr/>
            </p:nvSpPr>
            <p:spPr>
              <a:xfrm>
                <a:off x="161292" y="60773"/>
                <a:ext cx="763989"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标题1</a:t>
                </a:r>
              </a:p>
            </p:txBody>
          </p:sp>
        </p:grpSp>
        <p:grpSp>
          <p:nvGrpSpPr>
            <p:cNvPr id="44" name="组合 43"/>
            <p:cNvGrpSpPr/>
            <p:nvPr/>
          </p:nvGrpSpPr>
          <p:grpSpPr>
            <a:xfrm>
              <a:off x="5039133" y="1414485"/>
              <a:ext cx="512381" cy="512381"/>
              <a:chOff x="5035457" y="1396645"/>
              <a:chExt cx="512381" cy="512381"/>
            </a:xfrm>
          </p:grpSpPr>
          <p:sp>
            <p:nvSpPr>
              <p:cNvPr id="3"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43" name="文本框 42"/>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01</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54" name="组合 53"/>
          <p:cNvGrpSpPr/>
          <p:nvPr/>
        </p:nvGrpSpPr>
        <p:grpSpPr>
          <a:xfrm>
            <a:off x="5076871" y="2445186"/>
            <a:ext cx="5641581" cy="707574"/>
            <a:chOff x="4924471" y="1316888"/>
            <a:chExt cx="5641581" cy="707574"/>
          </a:xfrm>
        </p:grpSpPr>
        <p:sp>
          <p:nvSpPr>
            <p:cNvPr id="55"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56" name="组合 7"/>
            <p:cNvGrpSpPr/>
            <p:nvPr/>
          </p:nvGrpSpPr>
          <p:grpSpPr>
            <a:xfrm>
              <a:off x="5827468" y="1409457"/>
              <a:ext cx="917268" cy="495305"/>
              <a:chOff x="-1" y="0"/>
              <a:chExt cx="917266" cy="495304"/>
            </a:xfrm>
          </p:grpSpPr>
          <p:sp>
            <p:nvSpPr>
              <p:cNvPr id="60"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61" name="文本框 35"/>
              <p:cNvSpPr txBox="1"/>
              <p:nvPr/>
            </p:nvSpPr>
            <p:spPr>
              <a:xfrm>
                <a:off x="161292" y="60773"/>
                <a:ext cx="755973"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2</a:t>
                </a:r>
                <a:endParaRPr sz="2000">
                  <a:solidFill>
                    <a:srgbClr val="404040"/>
                  </a:solidFill>
                </a:endParaRPr>
              </a:p>
            </p:txBody>
          </p:sp>
        </p:grpSp>
        <p:grpSp>
          <p:nvGrpSpPr>
            <p:cNvPr id="57" name="组合 56"/>
            <p:cNvGrpSpPr/>
            <p:nvPr/>
          </p:nvGrpSpPr>
          <p:grpSpPr>
            <a:xfrm>
              <a:off x="5039133" y="1414485"/>
              <a:ext cx="512381" cy="512381"/>
              <a:chOff x="5035457" y="1396645"/>
              <a:chExt cx="512381" cy="512381"/>
            </a:xfrm>
          </p:grpSpPr>
          <p:sp>
            <p:nvSpPr>
              <p:cNvPr id="58"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59" name="文本框 58"/>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02</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62" name="组合 61"/>
          <p:cNvGrpSpPr/>
          <p:nvPr/>
        </p:nvGrpSpPr>
        <p:grpSpPr>
          <a:xfrm>
            <a:off x="5076871" y="3573484"/>
            <a:ext cx="5641581" cy="707574"/>
            <a:chOff x="4924471" y="1316888"/>
            <a:chExt cx="5641581" cy="707574"/>
          </a:xfrm>
        </p:grpSpPr>
        <p:sp>
          <p:nvSpPr>
            <p:cNvPr id="63"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64" name="组合 7"/>
            <p:cNvGrpSpPr/>
            <p:nvPr/>
          </p:nvGrpSpPr>
          <p:grpSpPr>
            <a:xfrm>
              <a:off x="5827468" y="1409457"/>
              <a:ext cx="917268" cy="495305"/>
              <a:chOff x="-1" y="0"/>
              <a:chExt cx="917266" cy="495304"/>
            </a:xfrm>
          </p:grpSpPr>
          <p:sp>
            <p:nvSpPr>
              <p:cNvPr id="68"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69" name="文本框 35"/>
              <p:cNvSpPr txBox="1"/>
              <p:nvPr/>
            </p:nvSpPr>
            <p:spPr>
              <a:xfrm>
                <a:off x="161292" y="60773"/>
                <a:ext cx="755973"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3</a:t>
                </a:r>
                <a:endParaRPr sz="2000">
                  <a:solidFill>
                    <a:srgbClr val="404040"/>
                  </a:solidFill>
                </a:endParaRPr>
              </a:p>
            </p:txBody>
          </p:sp>
        </p:grpSp>
        <p:grpSp>
          <p:nvGrpSpPr>
            <p:cNvPr id="65" name="组合 64"/>
            <p:cNvGrpSpPr/>
            <p:nvPr/>
          </p:nvGrpSpPr>
          <p:grpSpPr>
            <a:xfrm>
              <a:off x="5039133" y="1414485"/>
              <a:ext cx="512381" cy="512381"/>
              <a:chOff x="5035457" y="1396645"/>
              <a:chExt cx="512381" cy="512381"/>
            </a:xfrm>
          </p:grpSpPr>
          <p:sp>
            <p:nvSpPr>
              <p:cNvPr id="66"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67" name="文本框 66"/>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03</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70" name="组合 69"/>
          <p:cNvGrpSpPr/>
          <p:nvPr/>
        </p:nvGrpSpPr>
        <p:grpSpPr>
          <a:xfrm>
            <a:off x="5076871" y="4701783"/>
            <a:ext cx="5641581" cy="707574"/>
            <a:chOff x="4924471" y="1316888"/>
            <a:chExt cx="5641581" cy="707574"/>
          </a:xfrm>
        </p:grpSpPr>
        <p:sp>
          <p:nvSpPr>
            <p:cNvPr id="71"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72" name="组合 7"/>
            <p:cNvGrpSpPr/>
            <p:nvPr/>
          </p:nvGrpSpPr>
          <p:grpSpPr>
            <a:xfrm>
              <a:off x="5827468" y="1409457"/>
              <a:ext cx="917267" cy="495305"/>
              <a:chOff x="-1" y="0"/>
              <a:chExt cx="917265" cy="495304"/>
            </a:xfrm>
          </p:grpSpPr>
          <p:sp>
            <p:nvSpPr>
              <p:cNvPr id="76"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77" name="文本框 35"/>
              <p:cNvSpPr txBox="1"/>
              <p:nvPr/>
            </p:nvSpPr>
            <p:spPr>
              <a:xfrm>
                <a:off x="161292" y="60773"/>
                <a:ext cx="755972"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4</a:t>
                </a:r>
                <a:endParaRPr sz="2000">
                  <a:solidFill>
                    <a:srgbClr val="404040"/>
                  </a:solidFill>
                </a:endParaRPr>
              </a:p>
            </p:txBody>
          </p:sp>
        </p:grpSp>
        <p:grpSp>
          <p:nvGrpSpPr>
            <p:cNvPr id="73" name="组合 72"/>
            <p:cNvGrpSpPr/>
            <p:nvPr/>
          </p:nvGrpSpPr>
          <p:grpSpPr>
            <a:xfrm>
              <a:off x="5039133" y="1414485"/>
              <a:ext cx="512381" cy="512381"/>
              <a:chOff x="5035457" y="1396645"/>
              <a:chExt cx="512381" cy="512381"/>
            </a:xfrm>
          </p:grpSpPr>
          <p:sp>
            <p:nvSpPr>
              <p:cNvPr id="74"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75" name="文本框 74"/>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04</a:t>
                </a:r>
                <a:endParaRPr kumimoji="0" lang="zh-CN" altLang="en-US" b="0" i="0" u="none" strike="noStrike" cap="none" spc="0" normalizeH="0" baseline="0">
                  <a:ln>
                    <a:noFill/>
                  </a:ln>
                  <a:solidFill>
                    <a:schemeClr val="bg1"/>
                  </a:solidFill>
                  <a:effectLst/>
                  <a:uFillTx/>
                  <a:latin typeface="DIN Alternate"/>
                  <a:sym typeface="Calibri"/>
                </a:endParaRPr>
              </a:p>
            </p:txBody>
          </p:sp>
        </p:grpSp>
      </p:grpSp>
    </p:spTree>
    <p:extLst>
      <p:ext uri="{BB962C8B-B14F-4D97-AF65-F5344CB8AC3E}">
        <p14:creationId xmlns:p14="http://schemas.microsoft.com/office/powerpoint/2010/main" val="14392068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78"/>
          <p:cNvSpPr>
            <a:spLocks noChangeAspect="1"/>
          </p:cNvSpPr>
          <p:nvPr/>
        </p:nvSpPr>
        <p:spPr>
          <a:xfrm rot="1828281">
            <a:off x="3092403" y="3593924"/>
            <a:ext cx="1378078" cy="1188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74" y="0"/>
                </a:lnTo>
                <a:lnTo>
                  <a:pt x="16426" y="0"/>
                </a:lnTo>
                <a:lnTo>
                  <a:pt x="21600" y="10800"/>
                </a:lnTo>
                <a:lnTo>
                  <a:pt x="16426" y="21600"/>
                </a:lnTo>
                <a:lnTo>
                  <a:pt x="5174" y="21600"/>
                </a:lnTo>
                <a:close/>
              </a:path>
            </a:pathLst>
          </a:custGeom>
          <a:solidFill>
            <a:srgbClr val="0070C0"/>
          </a:solidFill>
          <a:ln w="12700" cap="flat">
            <a:noFill/>
            <a:miter lim="400000"/>
          </a:ln>
          <a:effectLst>
            <a:reflection stA="52000" endPos="40000" dir="5400000" sy="-100000" algn="bl" rotWithShape="0"/>
          </a:effectLst>
        </p:spPr>
        <p:txBody>
          <a:bodyPr wrap="square" lIns="0" tIns="0" rIns="0" bIns="0" numCol="1" anchor="ctr">
            <a:noAutofit/>
          </a:bodyPr>
          <a:lstStyle/>
          <a:p>
            <a:pPr marL="0" marR="0" lvl="0" indent="0" defTabSz="45720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1800" b="0" i="0" u="none" strike="noStrike" kern="0" cap="none" spc="0" normalizeH="0" baseline="0" noProof="0">
              <a:ln>
                <a:noFill/>
              </a:ln>
              <a:solidFill>
                <a:sysClr val="windowText" lastClr="000000"/>
              </a:solidFill>
              <a:effectLst/>
              <a:uLnTx/>
              <a:uFillTx/>
              <a:latin typeface="Helvetica Neue"/>
              <a:sym typeface="Helvetica Neue"/>
            </a:endParaRPr>
          </a:p>
        </p:txBody>
      </p:sp>
      <p:sp>
        <p:nvSpPr>
          <p:cNvPr id="20" name="文本框 19"/>
          <p:cNvSpPr txBox="1"/>
          <p:nvPr/>
        </p:nvSpPr>
        <p:spPr>
          <a:xfrm>
            <a:off x="3313442" y="3719924"/>
            <a:ext cx="936000" cy="936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088529" rtl="0" fontAlgn="auto" latinLnBrk="0" hangingPunct="0">
              <a:lnSpc>
                <a:spcPct val="100000"/>
              </a:lnSpc>
              <a:spcBef>
                <a:spcPts val="0"/>
              </a:spcBef>
              <a:spcAft>
                <a:spcPts val="0"/>
              </a:spcAft>
              <a:buClrTx/>
              <a:buSzTx/>
              <a:buFontTx/>
              <a:buNone/>
              <a:tabLst/>
            </a:pPr>
            <a:r>
              <a:rPr kumimoji="0" lang="en-US" altLang="zh-CN" sz="5400" b="0" i="0" u="none" strike="noStrike" cap="none" spc="0" normalizeH="0" baseline="0">
                <a:ln>
                  <a:noFill/>
                </a:ln>
                <a:solidFill>
                  <a:schemeClr val="bg1"/>
                </a:solidFill>
                <a:effectLst/>
                <a:uFillTx/>
                <a:latin typeface="微软雅黑" panose="020B0503020204020204" pitchFamily="34" charset="-122"/>
                <a:ea typeface="微软雅黑" panose="020B0503020204020204" pitchFamily="34" charset="-122"/>
                <a:sym typeface="Calibri"/>
              </a:rPr>
              <a:t>01</a:t>
            </a:r>
            <a:endParaRPr kumimoji="0" lang="zh-CN" altLang="en-US" sz="5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Calibri"/>
            </a:endParaRPr>
          </a:p>
        </p:txBody>
      </p:sp>
      <p:sp>
        <p:nvSpPr>
          <p:cNvPr id="23" name="Shape 77"/>
          <p:cNvSpPr/>
          <p:nvPr/>
        </p:nvSpPr>
        <p:spPr>
          <a:xfrm>
            <a:off x="5314908" y="3895539"/>
            <a:ext cx="2664000" cy="5847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457200" hangingPunct="1">
              <a:defRPr/>
            </a:pPr>
            <a:r>
              <a:rPr lang="zh-Hans" altLang="en-US" sz="3200" b="1" spc="56" dirty="0">
                <a:solidFill>
                  <a:srgbClr val="4472C4">
                    <a:lumMod val="75000"/>
                  </a:srgbClr>
                </a:solidFill>
                <a:latin typeface="微软雅黑"/>
                <a:ea typeface="微软雅黑"/>
                <a:cs typeface="微软雅黑"/>
                <a:sym typeface="微软雅黑"/>
              </a:rPr>
              <a:t>行业概况</a:t>
            </a:r>
            <a:endParaRPr sz="3200" b="1" spc="56" dirty="0">
              <a:solidFill>
                <a:srgbClr val="4472C4">
                  <a:lumMod val="75000"/>
                </a:srgbClr>
              </a:solidFill>
              <a:latin typeface="微软雅黑"/>
              <a:ea typeface="微软雅黑"/>
              <a:cs typeface="微软雅黑"/>
              <a:sym typeface="微软雅黑"/>
            </a:endParaRPr>
          </a:p>
        </p:txBody>
      </p:sp>
      <p:sp>
        <p:nvSpPr>
          <p:cNvPr id="24" name="Shape 81"/>
          <p:cNvSpPr/>
          <p:nvPr/>
        </p:nvSpPr>
        <p:spPr>
          <a:xfrm>
            <a:off x="5206908" y="4533604"/>
            <a:ext cx="2880000" cy="997"/>
          </a:xfrm>
          <a:prstGeom prst="line">
            <a:avLst/>
          </a:prstGeom>
          <a:ln w="3175">
            <a:solidFill>
              <a:srgbClr val="D9D9D9"/>
            </a:solidFill>
          </a:ln>
        </p:spPr>
        <p:txBody>
          <a:bodyPr lIns="0" tIns="0" rIns="0" bIns="0"/>
          <a:lstStyle/>
          <a:p>
            <a:pPr defTabSz="457200" hangingPunct="1">
              <a:defRPr sz="1200"/>
            </a:pPr>
            <a:endParaRPr sz="1600">
              <a:solidFill>
                <a:sysClr val="windowText" lastClr="000000"/>
              </a:solidFill>
              <a:latin typeface="Helvetica"/>
              <a:cs typeface="Helvetica"/>
              <a:sym typeface="Helvetica"/>
            </a:endParaRPr>
          </a:p>
        </p:txBody>
      </p:sp>
    </p:spTree>
    <p:extLst>
      <p:ext uri="{BB962C8B-B14F-4D97-AF65-F5344CB8AC3E}">
        <p14:creationId xmlns:p14="http://schemas.microsoft.com/office/powerpoint/2010/main" val="1249745006"/>
      </p:ext>
    </p:extLst>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1373184" y="2000917"/>
            <a:ext cx="2856165" cy="2856166"/>
            <a:chOff x="1373184" y="1845617"/>
            <a:chExt cx="2856165" cy="2856166"/>
          </a:xfrm>
        </p:grpSpPr>
        <p:sp>
          <p:nvSpPr>
            <p:cNvPr id="16" name="椭圆 82"/>
            <p:cNvSpPr/>
            <p:nvPr/>
          </p:nvSpPr>
          <p:spPr>
            <a:xfrm>
              <a:off x="1373184" y="1845617"/>
              <a:ext cx="2856165" cy="2856166"/>
            </a:xfrm>
            <a:prstGeom prst="ellipse">
              <a:avLst/>
            </a:prstGeom>
            <a:gradFill>
              <a:gsLst>
                <a:gs pos="0">
                  <a:srgbClr val="FFFFFF"/>
                </a:gs>
                <a:gs pos="100000">
                  <a:srgbClr val="EBEBEB"/>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sp>
          <p:nvSpPr>
            <p:cNvPr id="17" name="椭圆 7"/>
            <p:cNvSpPr/>
            <p:nvPr/>
          </p:nvSpPr>
          <p:spPr>
            <a:xfrm>
              <a:off x="1676453" y="2150748"/>
              <a:ext cx="2245904" cy="2245904"/>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grpSp>
          <p:nvGrpSpPr>
            <p:cNvPr id="18" name="成组"/>
            <p:cNvGrpSpPr/>
            <p:nvPr/>
          </p:nvGrpSpPr>
          <p:grpSpPr>
            <a:xfrm>
              <a:off x="1898295" y="2464365"/>
              <a:ext cx="1805941" cy="1567870"/>
              <a:chOff x="0" y="0"/>
              <a:chExt cx="1805939" cy="1567869"/>
            </a:xfrm>
          </p:grpSpPr>
          <p:sp>
            <p:nvSpPr>
              <p:cNvPr id="19" name="文本框 39"/>
              <p:cNvSpPr txBox="1"/>
              <p:nvPr/>
            </p:nvSpPr>
            <p:spPr>
              <a:xfrm>
                <a:off x="264362" y="619148"/>
                <a:ext cx="1142763" cy="662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3200" b="1">
                    <a:solidFill>
                      <a:srgbClr val="FFFFFF"/>
                    </a:solidFill>
                    <a:latin typeface="微软雅黑"/>
                    <a:ea typeface="微软雅黑"/>
                    <a:cs typeface="微软雅黑"/>
                    <a:sym typeface="微软雅黑"/>
                  </a:defRPr>
                </a:lvl1pPr>
              </a:lstStyle>
              <a:p>
                <a:r>
                  <a:t>目  录</a:t>
                </a:r>
              </a:p>
            </p:txBody>
          </p:sp>
          <p:sp>
            <p:nvSpPr>
              <p:cNvPr id="20" name="文本框 39"/>
              <p:cNvSpPr txBox="1"/>
              <p:nvPr/>
            </p:nvSpPr>
            <p:spPr>
              <a:xfrm>
                <a:off x="0" y="1171629"/>
                <a:ext cx="1805941" cy="396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b="1" spc="300">
                    <a:solidFill>
                      <a:srgbClr val="FFFFFF"/>
                    </a:solidFill>
                    <a:latin typeface="微软雅黑"/>
                    <a:ea typeface="微软雅黑"/>
                    <a:cs typeface="微软雅黑"/>
                    <a:sym typeface="微软雅黑"/>
                  </a:defRPr>
                </a:lvl1pPr>
              </a:lstStyle>
              <a:p>
                <a:r>
                  <a:t>CONTENTS</a:t>
                </a:r>
              </a:p>
            </p:txBody>
          </p:sp>
          <p:sp>
            <p:nvSpPr>
              <p:cNvPr id="21" name="Freeform 15"/>
              <p:cNvSpPr/>
              <p:nvPr/>
            </p:nvSpPr>
            <p:spPr>
              <a:xfrm>
                <a:off x="581393" y="-1"/>
                <a:ext cx="597694" cy="533185"/>
              </a:xfrm>
              <a:custGeom>
                <a:avLst/>
                <a:gdLst/>
                <a:ahLst/>
                <a:cxnLst>
                  <a:cxn ang="0">
                    <a:pos x="wd2" y="hd2"/>
                  </a:cxn>
                  <a:cxn ang="5400000">
                    <a:pos x="wd2" y="hd2"/>
                  </a:cxn>
                  <a:cxn ang="10800000">
                    <a:pos x="wd2" y="hd2"/>
                  </a:cxn>
                  <a:cxn ang="16200000">
                    <a:pos x="wd2" y="hd2"/>
                  </a:cxn>
                </a:cxnLst>
                <a:rect l="0" t="0" r="r" b="b"/>
                <a:pathLst>
                  <a:path w="21600" h="21559" extrusionOk="0">
                    <a:moveTo>
                      <a:pt x="9590" y="18832"/>
                    </a:moveTo>
                    <a:lnTo>
                      <a:pt x="11886" y="18832"/>
                    </a:lnTo>
                    <a:lnTo>
                      <a:pt x="12689" y="20268"/>
                    </a:lnTo>
                    <a:lnTo>
                      <a:pt x="8911" y="20268"/>
                    </a:lnTo>
                    <a:lnTo>
                      <a:pt x="9590" y="18832"/>
                    </a:lnTo>
                    <a:close/>
                    <a:moveTo>
                      <a:pt x="6050" y="677"/>
                    </a:moveTo>
                    <a:lnTo>
                      <a:pt x="6604" y="1055"/>
                    </a:lnTo>
                    <a:cubicBezTo>
                      <a:pt x="6638" y="1079"/>
                      <a:pt x="6661" y="1091"/>
                      <a:pt x="6684" y="1116"/>
                    </a:cubicBezTo>
                    <a:lnTo>
                      <a:pt x="11659" y="434"/>
                    </a:lnTo>
                    <a:cubicBezTo>
                      <a:pt x="11535" y="142"/>
                      <a:pt x="11241" y="-41"/>
                      <a:pt x="10890" y="8"/>
                    </a:cubicBezTo>
                    <a:lnTo>
                      <a:pt x="6050" y="677"/>
                    </a:lnTo>
                    <a:close/>
                    <a:moveTo>
                      <a:pt x="5394" y="836"/>
                    </a:moveTo>
                    <a:lnTo>
                      <a:pt x="6333" y="1481"/>
                    </a:lnTo>
                    <a:cubicBezTo>
                      <a:pt x="6469" y="1578"/>
                      <a:pt x="6582" y="1846"/>
                      <a:pt x="6582" y="2090"/>
                    </a:cubicBezTo>
                    <a:lnTo>
                      <a:pt x="6582" y="11368"/>
                    </a:lnTo>
                    <a:cubicBezTo>
                      <a:pt x="6582" y="11611"/>
                      <a:pt x="6469" y="11721"/>
                      <a:pt x="6333" y="11636"/>
                    </a:cubicBezTo>
                    <a:lnTo>
                      <a:pt x="5394" y="10990"/>
                    </a:lnTo>
                    <a:cubicBezTo>
                      <a:pt x="5247" y="10893"/>
                      <a:pt x="5134" y="10613"/>
                      <a:pt x="5134" y="10382"/>
                    </a:cubicBezTo>
                    <a:lnTo>
                      <a:pt x="5134" y="1091"/>
                    </a:lnTo>
                    <a:cubicBezTo>
                      <a:pt x="5134" y="860"/>
                      <a:pt x="5247" y="738"/>
                      <a:pt x="5394" y="836"/>
                    </a:cubicBezTo>
                    <a:close/>
                    <a:moveTo>
                      <a:pt x="9273" y="3709"/>
                    </a:moveTo>
                    <a:lnTo>
                      <a:pt x="9827" y="4099"/>
                    </a:lnTo>
                    <a:cubicBezTo>
                      <a:pt x="9861" y="4111"/>
                      <a:pt x="9884" y="4135"/>
                      <a:pt x="9918" y="4160"/>
                    </a:cubicBezTo>
                    <a:lnTo>
                      <a:pt x="14883" y="3478"/>
                    </a:lnTo>
                    <a:cubicBezTo>
                      <a:pt x="14758" y="3173"/>
                      <a:pt x="14464" y="3003"/>
                      <a:pt x="14125" y="3039"/>
                    </a:cubicBezTo>
                    <a:lnTo>
                      <a:pt x="9273" y="3709"/>
                    </a:lnTo>
                    <a:close/>
                    <a:moveTo>
                      <a:pt x="8617" y="3880"/>
                    </a:moveTo>
                    <a:lnTo>
                      <a:pt x="9556" y="4525"/>
                    </a:lnTo>
                    <a:cubicBezTo>
                      <a:pt x="9692" y="4610"/>
                      <a:pt x="9805" y="4890"/>
                      <a:pt x="9805" y="5122"/>
                    </a:cubicBezTo>
                    <a:lnTo>
                      <a:pt x="9805" y="14412"/>
                    </a:lnTo>
                    <a:cubicBezTo>
                      <a:pt x="9805" y="14643"/>
                      <a:pt x="9692" y="14765"/>
                      <a:pt x="9556" y="14667"/>
                    </a:cubicBezTo>
                    <a:lnTo>
                      <a:pt x="8617" y="14022"/>
                    </a:lnTo>
                    <a:cubicBezTo>
                      <a:pt x="8482" y="13925"/>
                      <a:pt x="8369" y="13657"/>
                      <a:pt x="8369" y="13413"/>
                    </a:cubicBezTo>
                    <a:lnTo>
                      <a:pt x="8369" y="4135"/>
                    </a:lnTo>
                    <a:cubicBezTo>
                      <a:pt x="8369" y="3892"/>
                      <a:pt x="8482" y="3782"/>
                      <a:pt x="8617" y="3880"/>
                    </a:cubicBezTo>
                    <a:close/>
                    <a:moveTo>
                      <a:pt x="10268" y="4927"/>
                    </a:moveTo>
                    <a:lnTo>
                      <a:pt x="15471" y="4208"/>
                    </a:lnTo>
                    <a:cubicBezTo>
                      <a:pt x="15912" y="4148"/>
                      <a:pt x="16285" y="4464"/>
                      <a:pt x="16285" y="4927"/>
                    </a:cubicBezTo>
                    <a:lnTo>
                      <a:pt x="16285" y="12914"/>
                    </a:lnTo>
                    <a:cubicBezTo>
                      <a:pt x="16285" y="13377"/>
                      <a:pt x="15912" y="13803"/>
                      <a:pt x="15471" y="13864"/>
                    </a:cubicBezTo>
                    <a:lnTo>
                      <a:pt x="10268" y="14582"/>
                    </a:lnTo>
                    <a:lnTo>
                      <a:pt x="10268" y="4927"/>
                    </a:lnTo>
                    <a:close/>
                    <a:moveTo>
                      <a:pt x="11264" y="6230"/>
                    </a:moveTo>
                    <a:lnTo>
                      <a:pt x="15335" y="5669"/>
                    </a:lnTo>
                    <a:lnTo>
                      <a:pt x="15335" y="7642"/>
                    </a:lnTo>
                    <a:lnTo>
                      <a:pt x="11264" y="8202"/>
                    </a:lnTo>
                    <a:lnTo>
                      <a:pt x="11264" y="6230"/>
                    </a:lnTo>
                    <a:close/>
                    <a:moveTo>
                      <a:pt x="7034" y="1883"/>
                    </a:moveTo>
                    <a:lnTo>
                      <a:pt x="12236" y="1164"/>
                    </a:lnTo>
                    <a:cubicBezTo>
                      <a:pt x="12689" y="1104"/>
                      <a:pt x="13062" y="1432"/>
                      <a:pt x="13062" y="1883"/>
                    </a:cubicBezTo>
                    <a:lnTo>
                      <a:pt x="13062" y="2114"/>
                    </a:lnTo>
                    <a:lnTo>
                      <a:pt x="8131" y="2796"/>
                    </a:lnTo>
                    <a:cubicBezTo>
                      <a:pt x="7781" y="2906"/>
                      <a:pt x="7645" y="3149"/>
                      <a:pt x="7656" y="3648"/>
                    </a:cubicBezTo>
                    <a:lnTo>
                      <a:pt x="7656" y="11453"/>
                    </a:lnTo>
                    <a:lnTo>
                      <a:pt x="7034" y="11538"/>
                    </a:lnTo>
                    <a:lnTo>
                      <a:pt x="7034" y="1883"/>
                    </a:lnTo>
                    <a:close/>
                    <a:moveTo>
                      <a:pt x="3234" y="6412"/>
                    </a:moveTo>
                    <a:lnTo>
                      <a:pt x="4275" y="6412"/>
                    </a:lnTo>
                    <a:lnTo>
                      <a:pt x="4275" y="4598"/>
                    </a:lnTo>
                    <a:lnTo>
                      <a:pt x="3314" y="4598"/>
                    </a:lnTo>
                    <a:cubicBezTo>
                      <a:pt x="2431" y="4598"/>
                      <a:pt x="1719" y="5377"/>
                      <a:pt x="1719" y="6327"/>
                    </a:cubicBezTo>
                    <a:lnTo>
                      <a:pt x="1719" y="15958"/>
                    </a:lnTo>
                    <a:cubicBezTo>
                      <a:pt x="1719" y="16737"/>
                      <a:pt x="2205" y="17407"/>
                      <a:pt x="2872" y="17614"/>
                    </a:cubicBezTo>
                    <a:lnTo>
                      <a:pt x="0" y="20061"/>
                    </a:lnTo>
                    <a:lnTo>
                      <a:pt x="0" y="21559"/>
                    </a:lnTo>
                    <a:lnTo>
                      <a:pt x="21600" y="21559"/>
                    </a:lnTo>
                    <a:lnTo>
                      <a:pt x="21600" y="20061"/>
                    </a:lnTo>
                    <a:lnTo>
                      <a:pt x="18524" y="17638"/>
                    </a:lnTo>
                    <a:cubicBezTo>
                      <a:pt x="19236" y="17468"/>
                      <a:pt x="19768" y="16774"/>
                      <a:pt x="19768" y="15958"/>
                    </a:cubicBezTo>
                    <a:lnTo>
                      <a:pt x="19768" y="6327"/>
                    </a:lnTo>
                    <a:cubicBezTo>
                      <a:pt x="19768" y="5377"/>
                      <a:pt x="19055" y="4598"/>
                      <a:pt x="18173" y="4598"/>
                    </a:cubicBezTo>
                    <a:lnTo>
                      <a:pt x="17223" y="4598"/>
                    </a:lnTo>
                    <a:lnTo>
                      <a:pt x="17223" y="6412"/>
                    </a:lnTo>
                    <a:lnTo>
                      <a:pt x="18253" y="6412"/>
                    </a:lnTo>
                    <a:lnTo>
                      <a:pt x="18253" y="16226"/>
                    </a:lnTo>
                    <a:lnTo>
                      <a:pt x="3234" y="16226"/>
                    </a:lnTo>
                    <a:lnTo>
                      <a:pt x="3234" y="641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B0F0"/>
                    </a:solidFill>
                  </a:defRPr>
                </a:pPr>
                <a:endParaRPr/>
              </a:p>
            </p:txBody>
          </p:sp>
          <p:sp>
            <p:nvSpPr>
              <p:cNvPr id="22" name="直接连接符 87"/>
              <p:cNvSpPr/>
              <p:nvPr/>
            </p:nvSpPr>
            <p:spPr>
              <a:xfrm>
                <a:off x="850792" y="766684"/>
                <a:ext cx="1" cy="327226"/>
              </a:xfrm>
              <a:prstGeom prst="line">
                <a:avLst/>
              </a:prstGeom>
              <a:noFill/>
              <a:ln w="12700" cap="flat">
                <a:solidFill>
                  <a:srgbClr val="FFFFFF"/>
                </a:solidFill>
                <a:prstDash val="solid"/>
                <a:miter lim="800000"/>
              </a:ln>
              <a:effectLst/>
            </p:spPr>
            <p:txBody>
              <a:bodyPr wrap="square" lIns="45719" tIns="45719" rIns="45719" bIns="45719" numCol="1" anchor="t">
                <a:noAutofit/>
              </a:bodyPr>
              <a:lstStyle/>
              <a:p>
                <a:endParaRPr/>
              </a:p>
            </p:txBody>
          </p:sp>
        </p:grpSp>
      </p:grpSp>
      <p:grpSp>
        <p:nvGrpSpPr>
          <p:cNvPr id="45" name="组合 44"/>
          <p:cNvGrpSpPr/>
          <p:nvPr/>
        </p:nvGrpSpPr>
        <p:grpSpPr>
          <a:xfrm>
            <a:off x="5076871" y="1316888"/>
            <a:ext cx="5641581" cy="707574"/>
            <a:chOff x="4924471" y="1316888"/>
            <a:chExt cx="5641581" cy="707574"/>
          </a:xfrm>
        </p:grpSpPr>
        <p:sp>
          <p:nvSpPr>
            <p:cNvPr id="2"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23" name="组合 7"/>
            <p:cNvGrpSpPr/>
            <p:nvPr/>
          </p:nvGrpSpPr>
          <p:grpSpPr>
            <a:xfrm>
              <a:off x="5827468" y="1409457"/>
              <a:ext cx="925284" cy="495305"/>
              <a:chOff x="-1" y="0"/>
              <a:chExt cx="925282" cy="495304"/>
            </a:xfrm>
          </p:grpSpPr>
          <p:sp>
            <p:nvSpPr>
              <p:cNvPr id="24"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25" name="文本框 35"/>
              <p:cNvSpPr txBox="1"/>
              <p:nvPr/>
            </p:nvSpPr>
            <p:spPr>
              <a:xfrm>
                <a:off x="161292" y="60773"/>
                <a:ext cx="763989"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标题1</a:t>
                </a:r>
              </a:p>
            </p:txBody>
          </p:sp>
        </p:grpSp>
        <p:grpSp>
          <p:nvGrpSpPr>
            <p:cNvPr id="44" name="组合 43"/>
            <p:cNvGrpSpPr/>
            <p:nvPr/>
          </p:nvGrpSpPr>
          <p:grpSpPr>
            <a:xfrm>
              <a:off x="5039133" y="1414485"/>
              <a:ext cx="512381" cy="512381"/>
              <a:chOff x="5035457" y="1396645"/>
              <a:chExt cx="512381" cy="512381"/>
            </a:xfrm>
          </p:grpSpPr>
          <p:sp>
            <p:nvSpPr>
              <p:cNvPr id="3"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43" name="文本框 42"/>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01</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46" name="组合 45"/>
          <p:cNvGrpSpPr/>
          <p:nvPr/>
        </p:nvGrpSpPr>
        <p:grpSpPr>
          <a:xfrm>
            <a:off x="5076871" y="3855560"/>
            <a:ext cx="5641581" cy="707574"/>
            <a:chOff x="4924471" y="1316888"/>
            <a:chExt cx="5641581" cy="707574"/>
          </a:xfrm>
        </p:grpSpPr>
        <p:sp>
          <p:nvSpPr>
            <p:cNvPr id="47"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48" name="组合 7"/>
            <p:cNvGrpSpPr/>
            <p:nvPr/>
          </p:nvGrpSpPr>
          <p:grpSpPr>
            <a:xfrm>
              <a:off x="5827468" y="1409457"/>
              <a:ext cx="917268" cy="495305"/>
              <a:chOff x="-1" y="0"/>
              <a:chExt cx="917266" cy="495304"/>
            </a:xfrm>
          </p:grpSpPr>
          <p:sp>
            <p:nvSpPr>
              <p:cNvPr id="52"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53" name="文本框 35"/>
              <p:cNvSpPr txBox="1"/>
              <p:nvPr/>
            </p:nvSpPr>
            <p:spPr>
              <a:xfrm>
                <a:off x="161292" y="60773"/>
                <a:ext cx="755973"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4</a:t>
                </a:r>
                <a:endParaRPr sz="2000">
                  <a:solidFill>
                    <a:srgbClr val="404040"/>
                  </a:solidFill>
                </a:endParaRPr>
              </a:p>
            </p:txBody>
          </p:sp>
        </p:grpSp>
        <p:grpSp>
          <p:nvGrpSpPr>
            <p:cNvPr id="49" name="组合 48"/>
            <p:cNvGrpSpPr/>
            <p:nvPr/>
          </p:nvGrpSpPr>
          <p:grpSpPr>
            <a:xfrm>
              <a:off x="5039133" y="1414485"/>
              <a:ext cx="512381" cy="512381"/>
              <a:chOff x="5035457" y="1396645"/>
              <a:chExt cx="512381" cy="512381"/>
            </a:xfrm>
          </p:grpSpPr>
          <p:sp>
            <p:nvSpPr>
              <p:cNvPr id="50"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51" name="文本框 50"/>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04</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54" name="组合 53"/>
          <p:cNvGrpSpPr/>
          <p:nvPr/>
        </p:nvGrpSpPr>
        <p:grpSpPr>
          <a:xfrm>
            <a:off x="5076871" y="2163112"/>
            <a:ext cx="5641581" cy="707574"/>
            <a:chOff x="4924471" y="1316888"/>
            <a:chExt cx="5641581" cy="707574"/>
          </a:xfrm>
        </p:grpSpPr>
        <p:sp>
          <p:nvSpPr>
            <p:cNvPr id="55"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56" name="组合 7"/>
            <p:cNvGrpSpPr/>
            <p:nvPr/>
          </p:nvGrpSpPr>
          <p:grpSpPr>
            <a:xfrm>
              <a:off x="5827468" y="1409457"/>
              <a:ext cx="917268" cy="495305"/>
              <a:chOff x="-1" y="0"/>
              <a:chExt cx="917266" cy="495304"/>
            </a:xfrm>
          </p:grpSpPr>
          <p:sp>
            <p:nvSpPr>
              <p:cNvPr id="60"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61" name="文本框 35"/>
              <p:cNvSpPr txBox="1"/>
              <p:nvPr/>
            </p:nvSpPr>
            <p:spPr>
              <a:xfrm>
                <a:off x="161292" y="60773"/>
                <a:ext cx="755973"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2</a:t>
                </a:r>
                <a:endParaRPr sz="2000">
                  <a:solidFill>
                    <a:srgbClr val="404040"/>
                  </a:solidFill>
                </a:endParaRPr>
              </a:p>
            </p:txBody>
          </p:sp>
        </p:grpSp>
        <p:grpSp>
          <p:nvGrpSpPr>
            <p:cNvPr id="57" name="组合 56"/>
            <p:cNvGrpSpPr/>
            <p:nvPr/>
          </p:nvGrpSpPr>
          <p:grpSpPr>
            <a:xfrm>
              <a:off x="5039133" y="1414485"/>
              <a:ext cx="512381" cy="512381"/>
              <a:chOff x="5035457" y="1396645"/>
              <a:chExt cx="512381" cy="512381"/>
            </a:xfrm>
          </p:grpSpPr>
          <p:sp>
            <p:nvSpPr>
              <p:cNvPr id="58"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59" name="文本框 58"/>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02</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62" name="组合 61"/>
          <p:cNvGrpSpPr/>
          <p:nvPr/>
        </p:nvGrpSpPr>
        <p:grpSpPr>
          <a:xfrm>
            <a:off x="5076871" y="3009336"/>
            <a:ext cx="5641581" cy="707574"/>
            <a:chOff x="4924471" y="1316888"/>
            <a:chExt cx="5641581" cy="707574"/>
          </a:xfrm>
        </p:grpSpPr>
        <p:sp>
          <p:nvSpPr>
            <p:cNvPr id="63"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64" name="组合 7"/>
            <p:cNvGrpSpPr/>
            <p:nvPr/>
          </p:nvGrpSpPr>
          <p:grpSpPr>
            <a:xfrm>
              <a:off x="5827468" y="1409457"/>
              <a:ext cx="917268" cy="495305"/>
              <a:chOff x="-1" y="0"/>
              <a:chExt cx="917266" cy="495304"/>
            </a:xfrm>
          </p:grpSpPr>
          <p:sp>
            <p:nvSpPr>
              <p:cNvPr id="68"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69" name="文本框 35"/>
              <p:cNvSpPr txBox="1"/>
              <p:nvPr/>
            </p:nvSpPr>
            <p:spPr>
              <a:xfrm>
                <a:off x="161292" y="60773"/>
                <a:ext cx="755973"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3</a:t>
                </a:r>
                <a:endParaRPr sz="2000">
                  <a:solidFill>
                    <a:srgbClr val="404040"/>
                  </a:solidFill>
                </a:endParaRPr>
              </a:p>
            </p:txBody>
          </p:sp>
        </p:grpSp>
        <p:grpSp>
          <p:nvGrpSpPr>
            <p:cNvPr id="65" name="组合 64"/>
            <p:cNvGrpSpPr/>
            <p:nvPr/>
          </p:nvGrpSpPr>
          <p:grpSpPr>
            <a:xfrm>
              <a:off x="5039133" y="1414485"/>
              <a:ext cx="512381" cy="512381"/>
              <a:chOff x="5035457" y="1396645"/>
              <a:chExt cx="512381" cy="512381"/>
            </a:xfrm>
          </p:grpSpPr>
          <p:sp>
            <p:nvSpPr>
              <p:cNvPr id="66"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67" name="文本框 66"/>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03</a:t>
                </a:r>
                <a:endParaRPr kumimoji="0" lang="zh-CN" altLang="en-US" b="0" i="0" u="none" strike="noStrike" cap="none" spc="0" normalizeH="0" baseline="0">
                  <a:ln>
                    <a:noFill/>
                  </a:ln>
                  <a:solidFill>
                    <a:schemeClr val="bg1"/>
                  </a:solidFill>
                  <a:effectLst/>
                  <a:uFillTx/>
                  <a:latin typeface="DIN Alternate"/>
                  <a:sym typeface="Calibri"/>
                </a:endParaRPr>
              </a:p>
            </p:txBody>
          </p:sp>
        </p:grpSp>
      </p:grpSp>
      <p:grpSp>
        <p:nvGrpSpPr>
          <p:cNvPr id="70" name="组合 69"/>
          <p:cNvGrpSpPr/>
          <p:nvPr/>
        </p:nvGrpSpPr>
        <p:grpSpPr>
          <a:xfrm>
            <a:off x="5076871" y="4701783"/>
            <a:ext cx="5641581" cy="707574"/>
            <a:chOff x="4924471" y="1316888"/>
            <a:chExt cx="5641581" cy="707574"/>
          </a:xfrm>
        </p:grpSpPr>
        <p:sp>
          <p:nvSpPr>
            <p:cNvPr id="71" name="圆角矩形 30"/>
            <p:cNvSpPr/>
            <p:nvPr/>
          </p:nvSpPr>
          <p:spPr>
            <a:xfrm>
              <a:off x="4924471" y="1316888"/>
              <a:ext cx="5641581" cy="707574"/>
            </a:xfrm>
            <a:prstGeom prst="roundRect">
              <a:avLst>
                <a:gd name="adj" fmla="val 50000"/>
              </a:avLst>
            </a:prstGeom>
            <a:gradFill>
              <a:gsLst>
                <a:gs pos="0">
                  <a:srgbClr val="FBFBFB"/>
                </a:gs>
                <a:gs pos="100000">
                  <a:srgbClr val="DEDEDE"/>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72" name="组合 7"/>
            <p:cNvGrpSpPr/>
            <p:nvPr/>
          </p:nvGrpSpPr>
          <p:grpSpPr>
            <a:xfrm>
              <a:off x="5827468" y="1409457"/>
              <a:ext cx="917268" cy="495305"/>
              <a:chOff x="-1" y="0"/>
              <a:chExt cx="917266" cy="495304"/>
            </a:xfrm>
          </p:grpSpPr>
          <p:sp>
            <p:nvSpPr>
              <p:cNvPr id="76" name="直接连接符 34"/>
              <p:cNvSpPr/>
              <p:nvPr/>
            </p:nvSpPr>
            <p:spPr>
              <a:xfrm flipH="1">
                <a:off x="-1" y="0"/>
                <a:ext cx="2" cy="495304"/>
              </a:xfrm>
              <a:prstGeom prst="line">
                <a:avLst/>
              </a:prstGeom>
              <a:noFill/>
              <a:ln w="12700" cap="flat">
                <a:solidFill>
                  <a:srgbClr val="A6A6A6"/>
                </a:solidFill>
                <a:prstDash val="solid"/>
                <a:miter lim="800000"/>
              </a:ln>
              <a:effectLst/>
            </p:spPr>
            <p:txBody>
              <a:bodyPr wrap="square" lIns="45719" tIns="45719" rIns="45719" bIns="45719" numCol="1" anchor="t">
                <a:noAutofit/>
              </a:bodyPr>
              <a:lstStyle/>
              <a:p>
                <a:endParaRPr/>
              </a:p>
            </p:txBody>
          </p:sp>
          <p:sp>
            <p:nvSpPr>
              <p:cNvPr id="77" name="文本框 35"/>
              <p:cNvSpPr txBox="1"/>
              <p:nvPr/>
            </p:nvSpPr>
            <p:spPr>
              <a:xfrm>
                <a:off x="161292" y="60773"/>
                <a:ext cx="755973"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400">
                  <a:defRPr sz="2400">
                    <a:solidFill>
                      <a:srgbClr val="808080"/>
                    </a:solidFill>
                    <a:latin typeface="微软雅黑"/>
                    <a:ea typeface="微软雅黑"/>
                    <a:cs typeface="微软雅黑"/>
                    <a:sym typeface="微软雅黑"/>
                  </a:defRPr>
                </a:lvl1pPr>
              </a:lstStyle>
              <a:p>
                <a:r>
                  <a:rPr sz="2000">
                    <a:solidFill>
                      <a:srgbClr val="404040"/>
                    </a:solidFill>
                  </a:rPr>
                  <a:t>标题</a:t>
                </a:r>
                <a:r>
                  <a:rPr lang="en-US" sz="2000">
                    <a:solidFill>
                      <a:srgbClr val="404040"/>
                    </a:solidFill>
                  </a:rPr>
                  <a:t>5</a:t>
                </a:r>
                <a:endParaRPr sz="2000">
                  <a:solidFill>
                    <a:srgbClr val="404040"/>
                  </a:solidFill>
                </a:endParaRPr>
              </a:p>
            </p:txBody>
          </p:sp>
        </p:grpSp>
        <p:grpSp>
          <p:nvGrpSpPr>
            <p:cNvPr id="73" name="组合 72"/>
            <p:cNvGrpSpPr/>
            <p:nvPr/>
          </p:nvGrpSpPr>
          <p:grpSpPr>
            <a:xfrm>
              <a:off x="5039133" y="1414485"/>
              <a:ext cx="512381" cy="512381"/>
              <a:chOff x="5035457" y="1396645"/>
              <a:chExt cx="512381" cy="512381"/>
            </a:xfrm>
          </p:grpSpPr>
          <p:sp>
            <p:nvSpPr>
              <p:cNvPr id="74" name="椭圆 36"/>
              <p:cNvSpPr/>
              <p:nvPr/>
            </p:nvSpPr>
            <p:spPr>
              <a:xfrm>
                <a:off x="5035457" y="1396645"/>
                <a:ext cx="512381" cy="512381"/>
              </a:xfrm>
              <a:prstGeom prst="ellipse">
                <a:avLst/>
              </a:prstGeom>
              <a:solidFill>
                <a:srgbClr val="408DE3"/>
              </a:solidFill>
              <a:ln w="127000">
                <a:solidFill>
                  <a:srgbClr val="E4E5E6"/>
                </a:solidFill>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75" name="文本框 74"/>
              <p:cNvSpPr txBox="1"/>
              <p:nvPr/>
            </p:nvSpPr>
            <p:spPr>
              <a:xfrm>
                <a:off x="5075647" y="1537419"/>
                <a:ext cx="432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spAutoFit/>
              </a:bodyPr>
              <a:lstStyle/>
              <a:p>
                <a:pPr marL="0" marR="0" indent="0" algn="ctr" defTabSz="1088529" rtl="0" fontAlgn="auto" latinLnBrk="0" hangingPunct="0">
                  <a:lnSpc>
                    <a:spcPts val="1800"/>
                  </a:lnSpc>
                  <a:spcBef>
                    <a:spcPts val="0"/>
                  </a:spcBef>
                  <a:spcAft>
                    <a:spcPts val="0"/>
                  </a:spcAft>
                  <a:buClrTx/>
                  <a:buSzTx/>
                  <a:buFontTx/>
                  <a:buNone/>
                  <a:tabLst/>
                </a:pPr>
                <a:r>
                  <a:rPr kumimoji="0" lang="en-US" altLang="zh-CN" b="0" i="0" u="none" strike="noStrike" cap="none" spc="0" normalizeH="0" baseline="0">
                    <a:ln>
                      <a:noFill/>
                    </a:ln>
                    <a:solidFill>
                      <a:schemeClr val="bg1"/>
                    </a:solidFill>
                    <a:effectLst/>
                    <a:uFillTx/>
                    <a:latin typeface="DIN Alternate"/>
                    <a:sym typeface="Calibri"/>
                  </a:rPr>
                  <a:t>05</a:t>
                </a:r>
                <a:endParaRPr kumimoji="0" lang="zh-CN" altLang="en-US" b="0" i="0" u="none" strike="noStrike" cap="none" spc="0" normalizeH="0" baseline="0">
                  <a:ln>
                    <a:noFill/>
                  </a:ln>
                  <a:solidFill>
                    <a:schemeClr val="bg1"/>
                  </a:solidFill>
                  <a:effectLst/>
                  <a:uFillTx/>
                  <a:latin typeface="DIN Alternate"/>
                  <a:sym typeface="Calibri"/>
                </a:endParaRPr>
              </a:p>
            </p:txBody>
          </p:sp>
        </p:grpSp>
      </p:grpSp>
    </p:spTree>
    <p:extLst>
      <p:ext uri="{BB962C8B-B14F-4D97-AF65-F5344CB8AC3E}">
        <p14:creationId xmlns:p14="http://schemas.microsoft.com/office/powerpoint/2010/main" val="10548799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成组"/>
          <p:cNvGrpSpPr/>
          <p:nvPr/>
        </p:nvGrpSpPr>
        <p:grpSpPr>
          <a:xfrm>
            <a:off x="4805554" y="1405386"/>
            <a:ext cx="2182996" cy="2182996"/>
            <a:chOff x="0" y="0"/>
            <a:chExt cx="2182994" cy="2182994"/>
          </a:xfrm>
        </p:grpSpPr>
        <p:sp>
          <p:nvSpPr>
            <p:cNvPr id="210" name="椭圆 82"/>
            <p:cNvSpPr/>
            <p:nvPr/>
          </p:nvSpPr>
          <p:spPr>
            <a:xfrm>
              <a:off x="0" y="0"/>
              <a:ext cx="2182995" cy="2182995"/>
            </a:xfrm>
            <a:prstGeom prst="ellipse">
              <a:avLst/>
            </a:pr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101600" dist="101600" dir="5400000" rotWithShape="0">
                <a:srgbClr val="2B2B2B">
                  <a:alpha val="33000"/>
                </a:srgbClr>
              </a:outerShdw>
            </a:effectLst>
          </p:spPr>
          <p:txBody>
            <a:bodyPr wrap="square" lIns="45719" tIns="45719" rIns="45719" bIns="45719" numCol="1" anchor="t">
              <a:noAutofit/>
            </a:bodyPr>
            <a:lstStyle/>
            <a:p>
              <a:pPr defTabSz="914400">
                <a:defRPr sz="1800"/>
              </a:pPr>
              <a:endParaRPr dirty="0"/>
            </a:p>
          </p:txBody>
        </p:sp>
        <p:sp>
          <p:nvSpPr>
            <p:cNvPr id="211" name="椭圆 7"/>
            <p:cNvSpPr/>
            <p:nvPr/>
          </p:nvSpPr>
          <p:spPr>
            <a:xfrm>
              <a:off x="233214" y="233214"/>
              <a:ext cx="1716567" cy="1716567"/>
            </a:xfrm>
            <a:prstGeom prst="ellipse">
              <a:avLst/>
            </a:prstGeom>
            <a:gradFill flip="none" rotWithShape="1">
              <a:gsLst>
                <a:gs pos="0">
                  <a:srgbClr val="1770DA"/>
                </a:gs>
                <a:gs pos="100000">
                  <a:srgbClr val="62AEFF"/>
                </a:gs>
              </a:gsLst>
              <a:lin ang="5443250" scaled="0"/>
            </a:gradFill>
            <a:ln w="38100" cap="flat">
              <a:solidFill>
                <a:srgbClr val="6A96FF"/>
              </a:solidFill>
              <a:prstDash val="solid"/>
              <a:miter lim="400000"/>
            </a:ln>
            <a:effectLst>
              <a:outerShdw blurRad="114300" dist="12700" dir="5400000" rotWithShape="0">
                <a:srgbClr val="D1D1D1">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dirty="0"/>
            </a:p>
          </p:txBody>
        </p:sp>
      </p:grpSp>
      <p:sp>
        <p:nvSpPr>
          <p:cNvPr id="213" name="组合 18"/>
          <p:cNvSpPr txBox="1"/>
          <p:nvPr/>
        </p:nvSpPr>
        <p:spPr>
          <a:xfrm>
            <a:off x="3216824" y="3816983"/>
            <a:ext cx="5360456" cy="984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896" tIns="60896" rIns="60896" bIns="60896">
            <a:spAutoFit/>
          </a:bodyPr>
          <a:lstStyle>
            <a:lvl1pPr algn="ctr" defTabSz="1219200">
              <a:defRPr sz="5600" b="1">
                <a:solidFill>
                  <a:srgbClr val="404040"/>
                </a:solidFill>
                <a:latin typeface="方正黑体简体"/>
                <a:ea typeface="方正黑体简体"/>
                <a:cs typeface="方正黑体简体"/>
                <a:sym typeface="方正黑体简体"/>
              </a:defRPr>
            </a:lvl1pPr>
          </a:lstStyle>
          <a:p>
            <a:pPr defTabSz="457200" hangingPunct="1">
              <a:defRPr/>
            </a:pPr>
            <a:r>
              <a:rPr lang="zh-CN" altLang="en-US" sz="5400" spc="56">
                <a:solidFill>
                  <a:srgbClr val="4472C4">
                    <a:lumMod val="75000"/>
                  </a:srgbClr>
                </a:solidFill>
                <a:latin typeface="微软雅黑"/>
                <a:ea typeface="微软雅黑"/>
                <a:cs typeface="微软雅黑"/>
                <a:sym typeface="微软雅黑"/>
              </a:rPr>
              <a:t>段落标题</a:t>
            </a:r>
            <a:endParaRPr sz="5400" spc="56" dirty="0">
              <a:solidFill>
                <a:srgbClr val="4472C4">
                  <a:lumMod val="75000"/>
                </a:srgbClr>
              </a:solidFill>
              <a:latin typeface="微软雅黑"/>
              <a:ea typeface="微软雅黑"/>
              <a:cs typeface="微软雅黑"/>
              <a:sym typeface="微软雅黑"/>
            </a:endParaRPr>
          </a:p>
        </p:txBody>
      </p:sp>
      <p:sp>
        <p:nvSpPr>
          <p:cNvPr id="7" name="文本框 6"/>
          <p:cNvSpPr txBox="1"/>
          <p:nvPr/>
        </p:nvSpPr>
        <p:spPr>
          <a:xfrm>
            <a:off x="5386789" y="1989053"/>
            <a:ext cx="1020527"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088529" rtl="0" fontAlgn="auto" latinLnBrk="0" hangingPunct="0">
              <a:lnSpc>
                <a:spcPct val="100000"/>
              </a:lnSpc>
              <a:spcBef>
                <a:spcPts val="0"/>
              </a:spcBef>
              <a:spcAft>
                <a:spcPts val="0"/>
              </a:spcAft>
              <a:buClrTx/>
              <a:buSzTx/>
              <a:buFontTx/>
              <a:buNone/>
              <a:tabLst/>
            </a:pPr>
            <a:r>
              <a:rPr kumimoji="0" lang="en-US" altLang="zh-CN" sz="6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Calibri"/>
              </a:rPr>
              <a:t>01</a:t>
            </a:r>
            <a:endParaRPr kumimoji="0" lang="zh-CN" altLang="en-US" sz="6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组合 18"/>
          <p:cNvSpPr txBox="1"/>
          <p:nvPr/>
        </p:nvSpPr>
        <p:spPr>
          <a:xfrm>
            <a:off x="3216824" y="3816983"/>
            <a:ext cx="5360456" cy="984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896" tIns="60896" rIns="60896" bIns="60896">
            <a:spAutoFit/>
          </a:bodyPr>
          <a:lstStyle>
            <a:lvl1pPr algn="ctr" defTabSz="1219200">
              <a:defRPr sz="5600" b="1">
                <a:solidFill>
                  <a:srgbClr val="404040"/>
                </a:solidFill>
                <a:latin typeface="方正黑体简体"/>
                <a:ea typeface="方正黑体简体"/>
                <a:cs typeface="方正黑体简体"/>
                <a:sym typeface="方正黑体简体"/>
              </a:defRPr>
            </a:lvl1pPr>
          </a:lstStyle>
          <a:p>
            <a:pPr defTabSz="457200" hangingPunct="1">
              <a:defRPr/>
            </a:pPr>
            <a:r>
              <a:rPr lang="zh-CN" altLang="en-US" sz="5400" spc="56">
                <a:solidFill>
                  <a:srgbClr val="4472C4">
                    <a:lumMod val="75000"/>
                  </a:srgbClr>
                </a:solidFill>
                <a:latin typeface="微软雅黑"/>
                <a:ea typeface="微软雅黑"/>
                <a:cs typeface="微软雅黑"/>
                <a:sym typeface="微软雅黑"/>
              </a:rPr>
              <a:t>段落标题</a:t>
            </a:r>
            <a:endParaRPr sz="5400" spc="56" dirty="0">
              <a:solidFill>
                <a:srgbClr val="4472C4">
                  <a:lumMod val="75000"/>
                </a:srgbClr>
              </a:solidFill>
              <a:latin typeface="微软雅黑"/>
              <a:ea typeface="微软雅黑"/>
              <a:cs typeface="微软雅黑"/>
              <a:sym typeface="微软雅黑"/>
            </a:endParaRPr>
          </a:p>
        </p:txBody>
      </p:sp>
      <p:grpSp>
        <p:nvGrpSpPr>
          <p:cNvPr id="8" name="成组"/>
          <p:cNvGrpSpPr/>
          <p:nvPr/>
        </p:nvGrpSpPr>
        <p:grpSpPr>
          <a:xfrm>
            <a:off x="4805554" y="1405386"/>
            <a:ext cx="2182996" cy="2182996"/>
            <a:chOff x="0" y="0"/>
            <a:chExt cx="2182994" cy="2182994"/>
          </a:xfrm>
        </p:grpSpPr>
        <p:sp>
          <p:nvSpPr>
            <p:cNvPr id="9" name="椭圆 82"/>
            <p:cNvSpPr/>
            <p:nvPr/>
          </p:nvSpPr>
          <p:spPr>
            <a:xfrm>
              <a:off x="0" y="0"/>
              <a:ext cx="2182995" cy="2182995"/>
            </a:xfrm>
            <a:prstGeom prst="ellipse">
              <a:avLst/>
            </a:pr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101600" dist="101600" dir="5400000" rotWithShape="0">
                <a:srgbClr val="2B2B2B">
                  <a:alpha val="33000"/>
                </a:srgbClr>
              </a:outerShdw>
            </a:effectLst>
          </p:spPr>
          <p:txBody>
            <a:bodyPr wrap="square" lIns="45719" tIns="45719" rIns="45719" bIns="45719" numCol="1" anchor="t">
              <a:noAutofit/>
            </a:bodyPr>
            <a:lstStyle/>
            <a:p>
              <a:pPr defTabSz="914400">
                <a:defRPr sz="1800"/>
              </a:pPr>
              <a:endParaRPr/>
            </a:p>
          </p:txBody>
        </p:sp>
        <p:sp>
          <p:nvSpPr>
            <p:cNvPr id="10" name="椭圆 7"/>
            <p:cNvSpPr/>
            <p:nvPr/>
          </p:nvSpPr>
          <p:spPr>
            <a:xfrm>
              <a:off x="233214" y="233214"/>
              <a:ext cx="1716567" cy="1716567"/>
            </a:xfrm>
            <a:prstGeom prst="ellipse">
              <a:avLst/>
            </a:prstGeom>
            <a:gradFill flip="none" rotWithShape="1">
              <a:gsLst>
                <a:gs pos="0">
                  <a:srgbClr val="1770DA"/>
                </a:gs>
                <a:gs pos="100000">
                  <a:srgbClr val="62AEFF"/>
                </a:gs>
              </a:gsLst>
              <a:lin ang="5443250" scaled="0"/>
            </a:gradFill>
            <a:ln w="38100" cap="flat">
              <a:solidFill>
                <a:srgbClr val="6A96FF"/>
              </a:solidFill>
              <a:prstDash val="solid"/>
              <a:miter lim="400000"/>
            </a:ln>
            <a:effectLst>
              <a:outerShdw blurRad="114300" dist="12700" dir="5400000" rotWithShape="0">
                <a:srgbClr val="D1D1D1">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1" name="Freeform 177"/>
            <p:cNvSpPr/>
            <p:nvPr/>
          </p:nvSpPr>
          <p:spPr>
            <a:xfrm>
              <a:off x="678762" y="735325"/>
              <a:ext cx="825470" cy="712344"/>
            </a:xfrm>
            <a:custGeom>
              <a:avLst/>
              <a:gdLst/>
              <a:ahLst/>
              <a:cxnLst>
                <a:cxn ang="0">
                  <a:pos x="wd2" y="hd2"/>
                </a:cxn>
                <a:cxn ang="5400000">
                  <a:pos x="wd2" y="hd2"/>
                </a:cxn>
                <a:cxn ang="10800000">
                  <a:pos x="wd2" y="hd2"/>
                </a:cxn>
                <a:cxn ang="16200000">
                  <a:pos x="wd2" y="hd2"/>
                </a:cxn>
              </a:cxnLst>
              <a:rect l="0" t="0" r="r" b="b"/>
              <a:pathLst>
                <a:path w="21600" h="21600" extrusionOk="0">
                  <a:moveTo>
                    <a:pt x="18450" y="2274"/>
                  </a:moveTo>
                  <a:cubicBezTo>
                    <a:pt x="16425" y="1049"/>
                    <a:pt x="15900" y="0"/>
                    <a:pt x="10800" y="0"/>
                  </a:cubicBezTo>
                  <a:cubicBezTo>
                    <a:pt x="5700" y="0"/>
                    <a:pt x="5100" y="1049"/>
                    <a:pt x="3075" y="2274"/>
                  </a:cubicBezTo>
                  <a:cubicBezTo>
                    <a:pt x="825" y="3760"/>
                    <a:pt x="0" y="6559"/>
                    <a:pt x="0" y="8570"/>
                  </a:cubicBezTo>
                  <a:cubicBezTo>
                    <a:pt x="0" y="9619"/>
                    <a:pt x="10800" y="21600"/>
                    <a:pt x="10800" y="21600"/>
                  </a:cubicBezTo>
                  <a:cubicBezTo>
                    <a:pt x="10800" y="21600"/>
                    <a:pt x="21600" y="9619"/>
                    <a:pt x="21600" y="8570"/>
                  </a:cubicBezTo>
                  <a:cubicBezTo>
                    <a:pt x="21600" y="6646"/>
                    <a:pt x="20775" y="3760"/>
                    <a:pt x="18450" y="2274"/>
                  </a:cubicBezTo>
                  <a:close/>
                  <a:moveTo>
                    <a:pt x="18375" y="10057"/>
                  </a:moveTo>
                  <a:cubicBezTo>
                    <a:pt x="15075" y="6209"/>
                    <a:pt x="15075" y="6209"/>
                    <a:pt x="15075" y="6209"/>
                  </a:cubicBezTo>
                  <a:cubicBezTo>
                    <a:pt x="16575" y="5597"/>
                    <a:pt x="17475" y="4635"/>
                    <a:pt x="17550" y="3585"/>
                  </a:cubicBezTo>
                  <a:lnTo>
                    <a:pt x="18375" y="10057"/>
                  </a:lnTo>
                  <a:close/>
                  <a:moveTo>
                    <a:pt x="17025" y="3498"/>
                  </a:moveTo>
                  <a:cubicBezTo>
                    <a:pt x="17025" y="4810"/>
                    <a:pt x="14475" y="6296"/>
                    <a:pt x="10725" y="6296"/>
                  </a:cubicBezTo>
                  <a:cubicBezTo>
                    <a:pt x="6975" y="6296"/>
                    <a:pt x="4425" y="4810"/>
                    <a:pt x="4425" y="3498"/>
                  </a:cubicBezTo>
                  <a:cubicBezTo>
                    <a:pt x="4425" y="3236"/>
                    <a:pt x="4500" y="2973"/>
                    <a:pt x="4650" y="2798"/>
                  </a:cubicBezTo>
                  <a:cubicBezTo>
                    <a:pt x="5925" y="1836"/>
                    <a:pt x="6900" y="1312"/>
                    <a:pt x="10800" y="1312"/>
                  </a:cubicBezTo>
                  <a:cubicBezTo>
                    <a:pt x="14475" y="1312"/>
                    <a:pt x="15525" y="1836"/>
                    <a:pt x="16725" y="2623"/>
                  </a:cubicBezTo>
                  <a:cubicBezTo>
                    <a:pt x="16875" y="2886"/>
                    <a:pt x="17025" y="3148"/>
                    <a:pt x="17025" y="3498"/>
                  </a:cubicBezTo>
                  <a:close/>
                  <a:moveTo>
                    <a:pt x="13725" y="6646"/>
                  </a:moveTo>
                  <a:cubicBezTo>
                    <a:pt x="10800" y="12505"/>
                    <a:pt x="10800" y="12505"/>
                    <a:pt x="10800" y="12505"/>
                  </a:cubicBezTo>
                  <a:cubicBezTo>
                    <a:pt x="7875" y="6646"/>
                    <a:pt x="7875" y="6646"/>
                    <a:pt x="7875" y="6646"/>
                  </a:cubicBezTo>
                  <a:cubicBezTo>
                    <a:pt x="8775" y="6821"/>
                    <a:pt x="9675" y="6996"/>
                    <a:pt x="10725" y="6996"/>
                  </a:cubicBezTo>
                  <a:cubicBezTo>
                    <a:pt x="11850" y="6996"/>
                    <a:pt x="12825" y="6821"/>
                    <a:pt x="13725" y="6646"/>
                  </a:cubicBezTo>
                  <a:close/>
                  <a:moveTo>
                    <a:pt x="3900" y="3760"/>
                  </a:moveTo>
                  <a:cubicBezTo>
                    <a:pt x="4050" y="4810"/>
                    <a:pt x="5100" y="5684"/>
                    <a:pt x="6675" y="6296"/>
                  </a:cubicBezTo>
                  <a:cubicBezTo>
                    <a:pt x="3300" y="10232"/>
                    <a:pt x="3300" y="10232"/>
                    <a:pt x="3300" y="10232"/>
                  </a:cubicBezTo>
                  <a:lnTo>
                    <a:pt x="3900" y="3760"/>
                  </a:lnTo>
                  <a:close/>
                  <a:moveTo>
                    <a:pt x="7200" y="6646"/>
                  </a:moveTo>
                  <a:cubicBezTo>
                    <a:pt x="10200" y="12680"/>
                    <a:pt x="10200" y="12680"/>
                    <a:pt x="10200" y="12680"/>
                  </a:cubicBezTo>
                  <a:cubicBezTo>
                    <a:pt x="7275" y="12593"/>
                    <a:pt x="5175" y="11718"/>
                    <a:pt x="3675" y="10669"/>
                  </a:cubicBezTo>
                  <a:lnTo>
                    <a:pt x="7200" y="6646"/>
                  </a:lnTo>
                  <a:close/>
                  <a:moveTo>
                    <a:pt x="10800" y="13380"/>
                  </a:moveTo>
                  <a:cubicBezTo>
                    <a:pt x="12000" y="13380"/>
                    <a:pt x="13050" y="13292"/>
                    <a:pt x="14025" y="13030"/>
                  </a:cubicBezTo>
                  <a:cubicBezTo>
                    <a:pt x="10800" y="19589"/>
                    <a:pt x="10800" y="19589"/>
                    <a:pt x="10800" y="19589"/>
                  </a:cubicBezTo>
                  <a:cubicBezTo>
                    <a:pt x="7575" y="13030"/>
                    <a:pt x="7575" y="13030"/>
                    <a:pt x="7575" y="13030"/>
                  </a:cubicBezTo>
                  <a:cubicBezTo>
                    <a:pt x="8550" y="13292"/>
                    <a:pt x="9600" y="13380"/>
                    <a:pt x="10800" y="13380"/>
                  </a:cubicBezTo>
                  <a:close/>
                  <a:moveTo>
                    <a:pt x="11325" y="12680"/>
                  </a:moveTo>
                  <a:cubicBezTo>
                    <a:pt x="14475" y="6384"/>
                    <a:pt x="14475" y="6384"/>
                    <a:pt x="14475" y="6384"/>
                  </a:cubicBezTo>
                  <a:cubicBezTo>
                    <a:pt x="18075" y="10581"/>
                    <a:pt x="18075" y="10581"/>
                    <a:pt x="18075" y="10581"/>
                  </a:cubicBezTo>
                  <a:cubicBezTo>
                    <a:pt x="16575" y="11631"/>
                    <a:pt x="14400" y="12593"/>
                    <a:pt x="11325" y="12680"/>
                  </a:cubicBezTo>
                  <a:close/>
                  <a:moveTo>
                    <a:pt x="20475" y="8220"/>
                  </a:moveTo>
                  <a:cubicBezTo>
                    <a:pt x="20175" y="8570"/>
                    <a:pt x="19650" y="9182"/>
                    <a:pt x="18975" y="9882"/>
                  </a:cubicBezTo>
                  <a:cubicBezTo>
                    <a:pt x="18150" y="3585"/>
                    <a:pt x="18150" y="3585"/>
                    <a:pt x="18150" y="3585"/>
                  </a:cubicBezTo>
                  <a:cubicBezTo>
                    <a:pt x="19800" y="4810"/>
                    <a:pt x="20325" y="6821"/>
                    <a:pt x="20475" y="8220"/>
                  </a:cubicBezTo>
                  <a:close/>
                  <a:moveTo>
                    <a:pt x="3300" y="3673"/>
                  </a:moveTo>
                  <a:cubicBezTo>
                    <a:pt x="2700" y="9969"/>
                    <a:pt x="2700" y="9969"/>
                    <a:pt x="2700" y="9969"/>
                  </a:cubicBezTo>
                  <a:cubicBezTo>
                    <a:pt x="1950" y="9270"/>
                    <a:pt x="1425" y="8570"/>
                    <a:pt x="1125" y="8133"/>
                  </a:cubicBezTo>
                  <a:cubicBezTo>
                    <a:pt x="1200" y="6646"/>
                    <a:pt x="1950" y="4810"/>
                    <a:pt x="3300" y="3673"/>
                  </a:cubicBezTo>
                  <a:close/>
                  <a:moveTo>
                    <a:pt x="3525" y="11368"/>
                  </a:moveTo>
                  <a:cubicBezTo>
                    <a:pt x="4425" y="11981"/>
                    <a:pt x="5475" y="12505"/>
                    <a:pt x="6825" y="12855"/>
                  </a:cubicBezTo>
                  <a:cubicBezTo>
                    <a:pt x="9525" y="18277"/>
                    <a:pt x="9525" y="18277"/>
                    <a:pt x="9525" y="18277"/>
                  </a:cubicBezTo>
                  <a:cubicBezTo>
                    <a:pt x="7275" y="15741"/>
                    <a:pt x="5100" y="13292"/>
                    <a:pt x="3525" y="11368"/>
                  </a:cubicBezTo>
                  <a:close/>
                  <a:moveTo>
                    <a:pt x="12075" y="18277"/>
                  </a:moveTo>
                  <a:cubicBezTo>
                    <a:pt x="14775" y="12855"/>
                    <a:pt x="14775" y="12855"/>
                    <a:pt x="14775" y="12855"/>
                  </a:cubicBezTo>
                  <a:cubicBezTo>
                    <a:pt x="16125" y="12505"/>
                    <a:pt x="17250" y="11981"/>
                    <a:pt x="18075" y="11368"/>
                  </a:cubicBezTo>
                  <a:cubicBezTo>
                    <a:pt x="16500" y="13292"/>
                    <a:pt x="14325" y="15741"/>
                    <a:pt x="12075" y="18277"/>
                  </a:cubicBezTo>
                  <a:close/>
                </a:path>
              </a:pathLst>
            </a:custGeom>
            <a:solidFill>
              <a:srgbClr val="FFFFFF"/>
            </a:solidFill>
            <a:ln w="12700" cap="flat">
              <a:noFill/>
              <a:miter lim="400000"/>
            </a:ln>
            <a:effectLst/>
          </p:spPr>
          <p:txBody>
            <a:bodyPr wrap="square" lIns="60896" tIns="60896" rIns="60896" bIns="60896" numCol="1" anchor="t">
              <a:noAutofit/>
            </a:bodyPr>
            <a:lstStyle/>
            <a:p>
              <a:pPr defTabSz="1219200">
                <a:defRPr sz="2400">
                  <a:latin typeface="方正黑体简体"/>
                  <a:ea typeface="方正黑体简体"/>
                  <a:cs typeface="方正黑体简体"/>
                  <a:sym typeface="方正黑体简体"/>
                </a:defRPr>
              </a:pPr>
              <a:endParaRPr/>
            </a:p>
          </p:txBody>
        </p:sp>
      </p:grpSp>
    </p:spTree>
    <p:extLst>
      <p:ext uri="{BB962C8B-B14F-4D97-AF65-F5344CB8AC3E}">
        <p14:creationId xmlns:p14="http://schemas.microsoft.com/office/powerpoint/2010/main" val="2240677351"/>
      </p:ext>
    </p:extLst>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pic>
        <p:nvPicPr>
          <p:cNvPr id="3" name="WX20190910-174522.png" descr="WX20190910-174522.png"/>
          <p:cNvPicPr>
            <a:picLocks noChangeAspect="1"/>
          </p:cNvPicPr>
          <p:nvPr/>
        </p:nvPicPr>
        <p:blipFill>
          <a:blip r:embed="rId2">
            <a:extLst/>
          </a:blip>
          <a:srcRect t="10970" b="10971"/>
          <a:stretch>
            <a:fillRect/>
          </a:stretch>
        </p:blipFill>
        <p:spPr>
          <a:xfrm>
            <a:off x="733889" y="2517302"/>
            <a:ext cx="5378034" cy="22768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18" y="20324"/>
                </a:lnTo>
                <a:lnTo>
                  <a:pt x="10608" y="20324"/>
                </a:lnTo>
                <a:lnTo>
                  <a:pt x="5090" y="0"/>
                </a:lnTo>
                <a:lnTo>
                  <a:pt x="0" y="0"/>
                </a:lnTo>
                <a:close/>
                <a:moveTo>
                  <a:pt x="10992" y="1276"/>
                </a:moveTo>
                <a:lnTo>
                  <a:pt x="16510" y="21600"/>
                </a:lnTo>
                <a:lnTo>
                  <a:pt x="21600" y="21600"/>
                </a:lnTo>
                <a:lnTo>
                  <a:pt x="16082" y="1276"/>
                </a:lnTo>
                <a:lnTo>
                  <a:pt x="10992" y="1276"/>
                </a:lnTo>
                <a:close/>
              </a:path>
            </a:pathLst>
          </a:custGeom>
          <a:ln w="12700">
            <a:miter lim="400000"/>
          </a:ln>
          <a:effectLst>
            <a:outerShdw blurRad="279400" dist="152400" dir="2700000" rotWithShape="0">
              <a:srgbClr val="000000">
                <a:alpha val="28000"/>
              </a:srgbClr>
            </a:outerShdw>
          </a:effectLst>
        </p:spPr>
      </p:pic>
      <p:sp>
        <p:nvSpPr>
          <p:cNvPr id="4" name="PA-任意多边形 46"/>
          <p:cNvSpPr/>
          <p:nvPr/>
        </p:nvSpPr>
        <p:spPr>
          <a:xfrm>
            <a:off x="2290753" y="2887613"/>
            <a:ext cx="2641092" cy="2142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364" y="0"/>
                </a:lnTo>
                <a:lnTo>
                  <a:pt x="21600" y="21600"/>
                </a:lnTo>
                <a:lnTo>
                  <a:pt x="11236" y="21600"/>
                </a:ln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5" name="PA-直接连接符 20"/>
          <p:cNvSpPr/>
          <p:nvPr/>
        </p:nvSpPr>
        <p:spPr>
          <a:xfrm>
            <a:off x="2161858" y="2882513"/>
            <a:ext cx="1735006" cy="2720149"/>
          </a:xfrm>
          <a:prstGeom prst="line">
            <a:avLst/>
          </a:prstGeom>
          <a:ln w="3175">
            <a:solidFill>
              <a:srgbClr val="808080"/>
            </a:solidFill>
            <a:miter/>
          </a:ln>
        </p:spPr>
        <p:txBody>
          <a:bodyPr lIns="45719" rIns="45719"/>
          <a:lstStyle/>
          <a:p>
            <a:pPr defTabSz="914400">
              <a:defRPr sz="1800"/>
            </a:pPr>
            <a:endParaRPr/>
          </a:p>
        </p:txBody>
      </p:sp>
      <p:sp>
        <p:nvSpPr>
          <p:cNvPr id="6" name="PA-直接连接符 33"/>
          <p:cNvSpPr/>
          <p:nvPr/>
        </p:nvSpPr>
        <p:spPr>
          <a:xfrm>
            <a:off x="3625517" y="3091444"/>
            <a:ext cx="1372972" cy="2152552"/>
          </a:xfrm>
          <a:prstGeom prst="line">
            <a:avLst/>
          </a:prstGeom>
          <a:ln w="3175">
            <a:solidFill>
              <a:srgbClr val="808080"/>
            </a:solidFill>
            <a:miter/>
          </a:ln>
        </p:spPr>
        <p:txBody>
          <a:bodyPr lIns="45719" rIns="45719"/>
          <a:lstStyle/>
          <a:p>
            <a:pPr defTabSz="914400">
              <a:defRPr sz="1800"/>
            </a:pPr>
            <a:endParaRPr/>
          </a:p>
        </p:txBody>
      </p:sp>
      <p:sp>
        <p:nvSpPr>
          <p:cNvPr id="7" name="PA-直接连接符 34"/>
          <p:cNvSpPr/>
          <p:nvPr/>
        </p:nvSpPr>
        <p:spPr>
          <a:xfrm>
            <a:off x="1759769" y="1945378"/>
            <a:ext cx="1714237" cy="2687589"/>
          </a:xfrm>
          <a:prstGeom prst="line">
            <a:avLst/>
          </a:prstGeom>
          <a:ln w="3175">
            <a:solidFill>
              <a:srgbClr val="808080"/>
            </a:solidFill>
            <a:miter/>
          </a:ln>
        </p:spPr>
        <p:txBody>
          <a:bodyPr lIns="45719" rIns="45719"/>
          <a:lstStyle/>
          <a:p>
            <a:pPr defTabSz="914400">
              <a:defRPr sz="1800"/>
            </a:pPr>
            <a:endParaRPr/>
          </a:p>
        </p:txBody>
      </p:sp>
      <p:sp>
        <p:nvSpPr>
          <p:cNvPr id="8" name="PA-直接连接符 39"/>
          <p:cNvSpPr/>
          <p:nvPr/>
        </p:nvSpPr>
        <p:spPr>
          <a:xfrm>
            <a:off x="3343876" y="2363068"/>
            <a:ext cx="1613338" cy="2529398"/>
          </a:xfrm>
          <a:prstGeom prst="line">
            <a:avLst/>
          </a:prstGeom>
          <a:ln w="3175">
            <a:solidFill>
              <a:srgbClr val="808080"/>
            </a:solidFill>
            <a:miter/>
          </a:ln>
        </p:spPr>
        <p:txBody>
          <a:bodyPr lIns="45719" rIns="45719"/>
          <a:lstStyle/>
          <a:p>
            <a:pPr defTabSz="914400">
              <a:defRPr sz="1800"/>
            </a:pPr>
            <a:endParaRPr/>
          </a:p>
        </p:txBody>
      </p:sp>
      <p:sp>
        <p:nvSpPr>
          <p:cNvPr id="9" name="PA-直接连接符 40"/>
          <p:cNvSpPr/>
          <p:nvPr/>
        </p:nvSpPr>
        <p:spPr>
          <a:xfrm>
            <a:off x="10471836" y="4957159"/>
            <a:ext cx="653122" cy="1"/>
          </a:xfrm>
          <a:prstGeom prst="line">
            <a:avLst/>
          </a:prstGeom>
          <a:ln w="12700">
            <a:solidFill>
              <a:srgbClr val="808080"/>
            </a:solidFill>
            <a:miter/>
          </a:ln>
        </p:spPr>
        <p:txBody>
          <a:bodyPr lIns="45719" rIns="45719"/>
          <a:lstStyle/>
          <a:p>
            <a:pPr defTabSz="914400">
              <a:defRPr sz="1800"/>
            </a:pPr>
            <a:endParaRPr/>
          </a:p>
        </p:txBody>
      </p:sp>
      <p:sp>
        <p:nvSpPr>
          <p:cNvPr id="10" name="PA-椭圆 53"/>
          <p:cNvSpPr/>
          <p:nvPr/>
        </p:nvSpPr>
        <p:spPr>
          <a:xfrm rot="2554266" flipH="1">
            <a:off x="3806862" y="5519175"/>
            <a:ext cx="180001" cy="180001"/>
          </a:xfrm>
          <a:prstGeom prst="ellipse">
            <a:avLst/>
          </a:pr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11" name="PA-椭圆 54"/>
          <p:cNvSpPr/>
          <p:nvPr/>
        </p:nvSpPr>
        <p:spPr>
          <a:xfrm rot="2554266" flipH="1">
            <a:off x="3253876" y="2318679"/>
            <a:ext cx="180001" cy="180001"/>
          </a:xfrm>
          <a:prstGeom prst="ellipse">
            <a:avLst/>
          </a:pr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12" name="PA-îṩḻîḋê"/>
          <p:cNvSpPr txBox="1"/>
          <p:nvPr/>
        </p:nvSpPr>
        <p:spPr>
          <a:xfrm>
            <a:off x="6402529" y="2559902"/>
            <a:ext cx="214417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defRPr sz="5400" b="1">
                <a:solidFill>
                  <a:srgbClr val="3F8DE3"/>
                </a:solidFill>
                <a:latin typeface="思源黑体 Light"/>
                <a:ea typeface="思源黑体 Light"/>
                <a:cs typeface="思源黑体 Light"/>
                <a:sym typeface="思源黑体 Light"/>
              </a:defRPr>
            </a:lvl1pPr>
          </a:lstStyle>
          <a:p>
            <a:r>
              <a:rPr sz="4000">
                <a:latin typeface="微软雅黑" panose="020B0503020204020204" pitchFamily="34" charset="-122"/>
                <a:ea typeface="微软雅黑" panose="020B0503020204020204" pitchFamily="34" charset="-122"/>
              </a:rPr>
              <a:t>输入标题</a:t>
            </a:r>
          </a:p>
        </p:txBody>
      </p:sp>
      <p:sp>
        <p:nvSpPr>
          <p:cNvPr id="13" name="PA-FooterText "/>
          <p:cNvSpPr txBox="1"/>
          <p:nvPr/>
        </p:nvSpPr>
        <p:spPr>
          <a:xfrm>
            <a:off x="6333253" y="3711971"/>
            <a:ext cx="4791704"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defTabSz="609401">
              <a:lnSpc>
                <a:spcPct val="130000"/>
              </a:lnSpc>
              <a:spcBef>
                <a:spcPts val="600"/>
              </a:spcBef>
              <a:defRPr sz="1400">
                <a:solidFill>
                  <a:srgbClr val="212121"/>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a:t>
            </a:r>
          </a:p>
        </p:txBody>
      </p:sp>
    </p:spTree>
    <p:extLst>
      <p:ext uri="{BB962C8B-B14F-4D97-AF65-F5344CB8AC3E}">
        <p14:creationId xmlns:p14="http://schemas.microsoft.com/office/powerpoint/2010/main" val="33913543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pic>
        <p:nvPicPr>
          <p:cNvPr id="3" name="图片 3" descr="图片 3"/>
          <p:cNvPicPr>
            <a:picLocks/>
          </p:cNvPicPr>
          <p:nvPr/>
        </p:nvPicPr>
        <p:blipFill>
          <a:blip r:embed="rId2">
            <a:extLst/>
          </a:blip>
          <a:stretch>
            <a:fillRect/>
          </a:stretch>
        </p:blipFill>
        <p:spPr>
          <a:xfrm>
            <a:off x="2404526" y="1363584"/>
            <a:ext cx="7395553" cy="3167948"/>
          </a:xfrm>
          <a:prstGeom prst="rect">
            <a:avLst/>
          </a:prstGeom>
          <a:ln w="12700">
            <a:miter lim="400000"/>
          </a:ln>
          <a:effectLst>
            <a:reflection stA="50000" endPos="40000" dir="5400000" sy="-100000" algn="bl" rotWithShape="0"/>
          </a:effectLst>
        </p:spPr>
      </p:pic>
      <p:sp>
        <p:nvSpPr>
          <p:cNvPr id="4" name="PA-矩形 23"/>
          <p:cNvSpPr/>
          <p:nvPr/>
        </p:nvSpPr>
        <p:spPr>
          <a:xfrm>
            <a:off x="2394015" y="1356711"/>
            <a:ext cx="3708335" cy="3181694"/>
          </a:xfrm>
          <a:prstGeom prst="rect">
            <a:avLst/>
          </a:prstGeom>
          <a:gradFill>
            <a:gsLst>
              <a:gs pos="0">
                <a:srgbClr val="1766C2">
                  <a:alpha val="65048"/>
                </a:srgbClr>
              </a:gs>
              <a:gs pos="100000">
                <a:srgbClr val="62AEFF">
                  <a:alpha val="65048"/>
                </a:srgbClr>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5" name="PA-矩形 24"/>
          <p:cNvSpPr/>
          <p:nvPr/>
        </p:nvSpPr>
        <p:spPr>
          <a:xfrm>
            <a:off x="6095999" y="1355708"/>
            <a:ext cx="3708336" cy="3167948"/>
          </a:xfrm>
          <a:prstGeom prst="rect">
            <a:avLst/>
          </a:prstGeom>
          <a:gradFill>
            <a:gsLst>
              <a:gs pos="0">
                <a:srgbClr val="1766C2">
                  <a:alpha val="66842"/>
                </a:srgbClr>
              </a:gs>
              <a:gs pos="100000">
                <a:srgbClr val="62AEFF">
                  <a:alpha val="66842"/>
                </a:srgbClr>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6" name="PA-直接连接符 25"/>
          <p:cNvSpPr/>
          <p:nvPr/>
        </p:nvSpPr>
        <p:spPr>
          <a:xfrm flipH="1">
            <a:off x="6102349" y="1391640"/>
            <a:ext cx="1" cy="3149880"/>
          </a:xfrm>
          <a:prstGeom prst="line">
            <a:avLst/>
          </a:prstGeom>
          <a:ln w="3175">
            <a:solidFill>
              <a:srgbClr val="FFFFFF"/>
            </a:solidFill>
            <a:miter/>
          </a:ln>
        </p:spPr>
        <p:txBody>
          <a:bodyPr lIns="45719" rIns="45719"/>
          <a:lstStyle/>
          <a:p>
            <a:pPr defTabSz="914400">
              <a:defRPr sz="1800"/>
            </a:pPr>
            <a:endParaRPr/>
          </a:p>
        </p:txBody>
      </p:sp>
      <p:sp>
        <p:nvSpPr>
          <p:cNvPr id="7" name="PA-文本框 9"/>
          <p:cNvSpPr txBox="1"/>
          <p:nvPr/>
        </p:nvSpPr>
        <p:spPr>
          <a:xfrm>
            <a:off x="880111" y="5041675"/>
            <a:ext cx="5078101" cy="755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defTabSz="914400">
              <a:lnSpc>
                <a:spcPct val="125000"/>
              </a:lnSpc>
              <a:defRPr sz="12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您的内容打在这里，或者通过复制您的文本后，在此框中选择粘贴</a:t>
            </a:r>
          </a:p>
        </p:txBody>
      </p:sp>
      <p:sp>
        <p:nvSpPr>
          <p:cNvPr id="8" name="PA-矩形 27"/>
          <p:cNvSpPr txBox="1"/>
          <p:nvPr/>
        </p:nvSpPr>
        <p:spPr>
          <a:xfrm>
            <a:off x="4283059" y="4589831"/>
            <a:ext cx="167515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defTabSz="1219169">
              <a:defRPr sz="1800" b="1" cap="all">
                <a:solidFill>
                  <a:srgbClr val="212121"/>
                </a:solidFill>
                <a:latin typeface="思源黑体 Light"/>
                <a:ea typeface="思源黑体 Light"/>
                <a:cs typeface="思源黑体 Light"/>
                <a:sym typeface="思源黑体 Light"/>
              </a:defRPr>
            </a:lvl1pPr>
          </a:lstStyle>
          <a:p>
            <a:r>
              <a:rPr>
                <a:latin typeface="微软雅黑" panose="020B0503020204020204" pitchFamily="34" charset="-122"/>
                <a:ea typeface="微软雅黑" panose="020B0503020204020204" pitchFamily="34" charset="-122"/>
              </a:rPr>
              <a:t>说明一</a:t>
            </a:r>
          </a:p>
        </p:txBody>
      </p:sp>
      <p:sp>
        <p:nvSpPr>
          <p:cNvPr id="9" name="PA-文本框 9"/>
          <p:cNvSpPr txBox="1"/>
          <p:nvPr/>
        </p:nvSpPr>
        <p:spPr>
          <a:xfrm>
            <a:off x="6246488" y="5041675"/>
            <a:ext cx="5078101" cy="755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lnSpc>
                <a:spcPct val="125000"/>
              </a:lnSpc>
              <a:defRPr sz="12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您的内容打在这里，或者通过复制您的文本后，在此框中选择粘贴</a:t>
            </a:r>
          </a:p>
        </p:txBody>
      </p:sp>
      <p:sp>
        <p:nvSpPr>
          <p:cNvPr id="10" name="PA-矩形 29"/>
          <p:cNvSpPr txBox="1"/>
          <p:nvPr/>
        </p:nvSpPr>
        <p:spPr>
          <a:xfrm>
            <a:off x="6246488" y="4589831"/>
            <a:ext cx="167515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219169">
              <a:defRPr sz="1800" b="1" cap="all">
                <a:solidFill>
                  <a:srgbClr val="212121"/>
                </a:solidFill>
                <a:latin typeface="思源黑体 Light"/>
                <a:ea typeface="思源黑体 Light"/>
                <a:cs typeface="思源黑体 Light"/>
                <a:sym typeface="思源黑体 Light"/>
              </a:defRPr>
            </a:lvl1pPr>
          </a:lstStyle>
          <a:p>
            <a:r>
              <a:rPr>
                <a:latin typeface="微软雅黑" panose="020B0503020204020204" pitchFamily="34" charset="-122"/>
                <a:ea typeface="微软雅黑" panose="020B0503020204020204" pitchFamily="34" charset="-122"/>
              </a:rPr>
              <a:t>说明二</a:t>
            </a:r>
          </a:p>
        </p:txBody>
      </p:sp>
      <p:sp>
        <p:nvSpPr>
          <p:cNvPr id="11" name="PA-文本框 30"/>
          <p:cNvSpPr txBox="1"/>
          <p:nvPr/>
        </p:nvSpPr>
        <p:spPr>
          <a:xfrm>
            <a:off x="3257550" y="1955687"/>
            <a:ext cx="2468881" cy="218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30000"/>
              </a:lnSpc>
              <a:defRPr sz="1600">
                <a:solidFill>
                  <a:srgbClr val="FFFFFF"/>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您的内容打在这里，或者通过复制您的文本后，在此框中选择粘贴，并选择只保留文字。您的内容打在这里，或者通过复制您的文本后选择粘贴</a:t>
            </a:r>
          </a:p>
        </p:txBody>
      </p:sp>
      <p:sp>
        <p:nvSpPr>
          <p:cNvPr id="12" name="PA-文本框 30"/>
          <p:cNvSpPr txBox="1"/>
          <p:nvPr/>
        </p:nvSpPr>
        <p:spPr>
          <a:xfrm>
            <a:off x="6478270" y="1955687"/>
            <a:ext cx="2468881" cy="218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30000"/>
              </a:lnSpc>
              <a:defRPr sz="1600">
                <a:solidFill>
                  <a:srgbClr val="FFFFFF"/>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您的内容打在这里，或者通过复制您的文本后，在此框中选择粘贴，并选择只保留文字。您的内容打在这里，或者通过复制您的文本后选择粘贴</a:t>
            </a:r>
          </a:p>
        </p:txBody>
      </p:sp>
      <p:sp>
        <p:nvSpPr>
          <p:cNvPr id="13" name="PA-直接连接符 25"/>
          <p:cNvSpPr/>
          <p:nvPr/>
        </p:nvSpPr>
        <p:spPr>
          <a:xfrm>
            <a:off x="6102350" y="4580951"/>
            <a:ext cx="0" cy="1163663"/>
          </a:xfrm>
          <a:prstGeom prst="line">
            <a:avLst/>
          </a:prstGeom>
          <a:ln w="3175">
            <a:solidFill>
              <a:srgbClr val="A7A7A7"/>
            </a:solidFill>
            <a:miter/>
          </a:ln>
        </p:spPr>
        <p:txBody>
          <a:bodyPr lIns="45719" rIns="45719"/>
          <a:lstStyle/>
          <a:p>
            <a:pPr defTabSz="914400">
              <a:defRPr sz="1800"/>
            </a:pPr>
            <a:endParaRPr/>
          </a:p>
        </p:txBody>
      </p:sp>
    </p:spTree>
    <p:extLst>
      <p:ext uri="{BB962C8B-B14F-4D97-AF65-F5344CB8AC3E}">
        <p14:creationId xmlns:p14="http://schemas.microsoft.com/office/powerpoint/2010/main" val="20623688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pic>
        <p:nvPicPr>
          <p:cNvPr id="3" name="图片 3" descr="图片 3"/>
          <p:cNvPicPr>
            <a:picLocks/>
          </p:cNvPicPr>
          <p:nvPr/>
        </p:nvPicPr>
        <p:blipFill>
          <a:blip r:embed="rId2">
            <a:extLst/>
          </a:blip>
          <a:stretch>
            <a:fillRect/>
          </a:stretch>
        </p:blipFill>
        <p:spPr>
          <a:xfrm>
            <a:off x="6784831" y="1549464"/>
            <a:ext cx="3622078" cy="1746941"/>
          </a:xfrm>
          <a:prstGeom prst="rect">
            <a:avLst/>
          </a:prstGeom>
          <a:ln w="12700">
            <a:miter lim="400000"/>
          </a:ln>
          <a:effectLst>
            <a:reflection stA="22000" endPos="40000" dir="5400000" sy="-100000" algn="bl" rotWithShape="0"/>
          </a:effectLst>
        </p:spPr>
      </p:pic>
      <p:sp>
        <p:nvSpPr>
          <p:cNvPr id="4" name="PA-文本框 9"/>
          <p:cNvSpPr txBox="1"/>
          <p:nvPr/>
        </p:nvSpPr>
        <p:spPr>
          <a:xfrm>
            <a:off x="1138775" y="2092494"/>
            <a:ext cx="5078101"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lnSpc>
                <a:spcPct val="125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您的内容打在这里，或者通过复制您的文本后，在此框中选择粘贴</a:t>
            </a:r>
          </a:p>
        </p:txBody>
      </p:sp>
      <p:sp>
        <p:nvSpPr>
          <p:cNvPr id="5" name="PA-矩形 27"/>
          <p:cNvSpPr txBox="1"/>
          <p:nvPr/>
        </p:nvSpPr>
        <p:spPr>
          <a:xfrm>
            <a:off x="1138775" y="1640650"/>
            <a:ext cx="1675154"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219169">
              <a:defRPr sz="2200" b="1" cap="all">
                <a:solidFill>
                  <a:srgbClr val="212121"/>
                </a:solidFill>
                <a:latin typeface="微软雅黑"/>
                <a:ea typeface="微软雅黑"/>
                <a:cs typeface="微软雅黑"/>
                <a:sym typeface="微软雅黑"/>
              </a:defRPr>
            </a:lvl1pPr>
          </a:lstStyle>
          <a:p>
            <a:r>
              <a:t>说明一</a:t>
            </a:r>
          </a:p>
        </p:txBody>
      </p:sp>
      <p:sp>
        <p:nvSpPr>
          <p:cNvPr id="6" name="PA-文本框 9"/>
          <p:cNvSpPr txBox="1"/>
          <p:nvPr/>
        </p:nvSpPr>
        <p:spPr>
          <a:xfrm>
            <a:off x="1138775" y="4233250"/>
            <a:ext cx="5078101"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lnSpc>
                <a:spcPct val="125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您的内容打在这里，或者通过复制您的文本后，在此框中选择粘贴</a:t>
            </a:r>
          </a:p>
        </p:txBody>
      </p:sp>
      <p:sp>
        <p:nvSpPr>
          <p:cNvPr id="7" name="PA-矩形 29"/>
          <p:cNvSpPr txBox="1"/>
          <p:nvPr/>
        </p:nvSpPr>
        <p:spPr>
          <a:xfrm>
            <a:off x="1138775" y="3783458"/>
            <a:ext cx="1675154"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219169">
              <a:defRPr sz="2200" b="1" cap="all">
                <a:solidFill>
                  <a:srgbClr val="212121"/>
                </a:solidFill>
                <a:latin typeface="微软雅黑"/>
                <a:ea typeface="微软雅黑"/>
                <a:cs typeface="微软雅黑"/>
                <a:sym typeface="微软雅黑"/>
              </a:defRPr>
            </a:lvl1pPr>
          </a:lstStyle>
          <a:p>
            <a:r>
              <a:t>说明二</a:t>
            </a:r>
          </a:p>
        </p:txBody>
      </p:sp>
      <p:pic>
        <p:nvPicPr>
          <p:cNvPr id="8" name="图片 3" descr="图片 3"/>
          <p:cNvPicPr>
            <a:picLocks/>
          </p:cNvPicPr>
          <p:nvPr/>
        </p:nvPicPr>
        <p:blipFill>
          <a:blip r:embed="rId2">
            <a:extLst/>
          </a:blip>
          <a:stretch>
            <a:fillRect/>
          </a:stretch>
        </p:blipFill>
        <p:spPr>
          <a:xfrm>
            <a:off x="6784831" y="3890510"/>
            <a:ext cx="3622078" cy="1746941"/>
          </a:xfrm>
          <a:prstGeom prst="rect">
            <a:avLst/>
          </a:prstGeom>
          <a:ln w="12700">
            <a:miter lim="400000"/>
          </a:ln>
          <a:effectLst>
            <a:reflection stA="21896" endPos="40000" dir="5400000" sy="-100000" algn="bl" rotWithShape="0"/>
          </a:effectLst>
        </p:spPr>
      </p:pic>
    </p:spTree>
    <p:extLst>
      <p:ext uri="{BB962C8B-B14F-4D97-AF65-F5344CB8AC3E}">
        <p14:creationId xmlns:p14="http://schemas.microsoft.com/office/powerpoint/2010/main" val="337536812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PA-文本框 7"/>
          <p:cNvSpPr txBox="1"/>
          <p:nvPr/>
        </p:nvSpPr>
        <p:spPr>
          <a:xfrm>
            <a:off x="2019563" y="1305544"/>
            <a:ext cx="8152874"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50000"/>
              </a:lnSpc>
              <a:defRPr sz="1400" spc="190">
                <a:solidFill>
                  <a:srgbClr val="212121"/>
                </a:solidFill>
                <a:latin typeface="思源黑体 Light"/>
                <a:ea typeface="思源黑体 Light"/>
                <a:cs typeface="思源黑体 Light"/>
                <a:sym typeface="思源黑体 Light"/>
              </a:defRPr>
            </a:lvl1pPr>
          </a:lstStyle>
          <a:p>
            <a:r>
              <a:t>点击此处添加文本内容，如关键词、部分简单介绍等。点击此处添加文本内容，如关键词、部分简单介绍等。点击此处添加文本内容，如关键词、部分简单介绍等</a:t>
            </a:r>
          </a:p>
        </p:txBody>
      </p:sp>
      <p:sp>
        <p:nvSpPr>
          <p:cNvPr id="4" name="PA-矩形 3"/>
          <p:cNvSpPr/>
          <p:nvPr/>
        </p:nvSpPr>
        <p:spPr>
          <a:xfrm>
            <a:off x="937083" y="2330224"/>
            <a:ext cx="3180970" cy="3797047"/>
          </a:xfrm>
          <a:prstGeom prst="rect">
            <a:avLst/>
          </a:prstGeom>
          <a:ln w="12700">
            <a:solidFill>
              <a:srgbClr val="808080"/>
            </a:solidFill>
          </a:ln>
        </p:spPr>
        <p:txBody>
          <a:bodyPr lIns="45719" rIns="45719" anchor="ctr"/>
          <a:lstStyle/>
          <a:p>
            <a:pPr algn="ctr" defTabSz="914400">
              <a:defRPr sz="900">
                <a:solidFill>
                  <a:srgbClr val="FFFFFF"/>
                </a:solidFill>
                <a:latin typeface="思源黑体 Light"/>
                <a:ea typeface="思源黑体 Light"/>
                <a:cs typeface="思源黑体 Light"/>
                <a:sym typeface="思源黑体 Light"/>
              </a:defRPr>
            </a:pPr>
            <a:endParaRPr/>
          </a:p>
        </p:txBody>
      </p:sp>
      <p:sp>
        <p:nvSpPr>
          <p:cNvPr id="5" name="PA-矩形 4"/>
          <p:cNvSpPr/>
          <p:nvPr/>
        </p:nvSpPr>
        <p:spPr>
          <a:xfrm>
            <a:off x="4533661" y="2330224"/>
            <a:ext cx="3180970" cy="3797047"/>
          </a:xfrm>
          <a:prstGeom prst="rect">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6" name="PA-矩形 5"/>
          <p:cNvSpPr/>
          <p:nvPr/>
        </p:nvSpPr>
        <p:spPr>
          <a:xfrm>
            <a:off x="8130240" y="2330224"/>
            <a:ext cx="3180970" cy="3797047"/>
          </a:xfrm>
          <a:prstGeom prst="rect">
            <a:avLst/>
          </a:prstGeom>
          <a:ln w="12700">
            <a:solidFill>
              <a:srgbClr val="808080"/>
            </a:solidFill>
          </a:ln>
        </p:spPr>
        <p:txBody>
          <a:bodyPr lIns="45719" rIns="45719" anchor="ctr"/>
          <a:lstStyle/>
          <a:p>
            <a:pPr algn="ctr" defTabSz="914400">
              <a:defRPr sz="900">
                <a:solidFill>
                  <a:srgbClr val="FFFFFF"/>
                </a:solidFill>
                <a:latin typeface="思源黑体 Light"/>
                <a:ea typeface="思源黑体 Light"/>
                <a:cs typeface="思源黑体 Light"/>
                <a:sym typeface="思源黑体 Light"/>
              </a:defRPr>
            </a:pPr>
            <a:endParaRPr/>
          </a:p>
        </p:txBody>
      </p:sp>
      <p:sp>
        <p:nvSpPr>
          <p:cNvPr id="7" name="PA-文本框 8"/>
          <p:cNvSpPr txBox="1"/>
          <p:nvPr/>
        </p:nvSpPr>
        <p:spPr>
          <a:xfrm>
            <a:off x="1378840" y="2844597"/>
            <a:ext cx="2273935"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pc="300">
                <a:solidFill>
                  <a:srgbClr val="212121"/>
                </a:solidFill>
                <a:latin typeface="微软雅黑"/>
                <a:ea typeface="微软雅黑"/>
                <a:cs typeface="微软雅黑"/>
                <a:sym typeface="微软雅黑"/>
              </a:defRPr>
            </a:lvl1pPr>
          </a:lstStyle>
          <a:p>
            <a:r>
              <a:t>替换文字说明</a:t>
            </a:r>
          </a:p>
        </p:txBody>
      </p:sp>
      <p:sp>
        <p:nvSpPr>
          <p:cNvPr id="8" name="PA-文本框 9"/>
          <p:cNvSpPr txBox="1"/>
          <p:nvPr/>
        </p:nvSpPr>
        <p:spPr>
          <a:xfrm>
            <a:off x="8448213" y="2844597"/>
            <a:ext cx="257677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pc="300">
                <a:solidFill>
                  <a:srgbClr val="212121"/>
                </a:solidFill>
                <a:latin typeface="微软雅黑"/>
                <a:ea typeface="微软雅黑"/>
                <a:cs typeface="微软雅黑"/>
                <a:sym typeface="微软雅黑"/>
              </a:defRPr>
            </a:lvl1pPr>
          </a:lstStyle>
          <a:p>
            <a:r>
              <a:t>替换文字说明</a:t>
            </a:r>
          </a:p>
        </p:txBody>
      </p:sp>
      <p:sp>
        <p:nvSpPr>
          <p:cNvPr id="9" name="PA-文本框 11"/>
          <p:cNvSpPr txBox="1"/>
          <p:nvPr/>
        </p:nvSpPr>
        <p:spPr>
          <a:xfrm>
            <a:off x="1378840" y="3402043"/>
            <a:ext cx="2273935"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2400" spc="300">
                <a:solidFill>
                  <a:srgbClr val="212121"/>
                </a:solidFill>
                <a:latin typeface="微软雅黑"/>
                <a:ea typeface="微软雅黑"/>
                <a:cs typeface="微软雅黑"/>
                <a:sym typeface="微软雅黑"/>
              </a:defRPr>
            </a:lvl1pPr>
          </a:lstStyle>
          <a:p>
            <a:r>
              <a:t>标题一</a:t>
            </a:r>
          </a:p>
        </p:txBody>
      </p:sp>
      <p:sp>
        <p:nvSpPr>
          <p:cNvPr id="10" name="PA-文本框 13"/>
          <p:cNvSpPr txBox="1"/>
          <p:nvPr/>
        </p:nvSpPr>
        <p:spPr>
          <a:xfrm>
            <a:off x="1300803" y="4081262"/>
            <a:ext cx="2430009"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50000"/>
              </a:lnSpc>
              <a:defRPr sz="1200" spc="200">
                <a:solidFill>
                  <a:srgbClr val="212121"/>
                </a:solidFill>
                <a:latin typeface="微软雅黑"/>
                <a:ea typeface="微软雅黑"/>
                <a:cs typeface="微软雅黑"/>
                <a:sym typeface="微软雅黑"/>
              </a:defRPr>
            </a:lvl1pPr>
          </a:lstStyle>
          <a:p>
            <a:r>
              <a:t>编辑您想要输入的字段内容编辑您想要输入的字段内容编辑您想要输入的字段内容</a:t>
            </a:r>
          </a:p>
        </p:txBody>
      </p:sp>
      <p:sp>
        <p:nvSpPr>
          <p:cNvPr id="11" name="PA-文本框 14"/>
          <p:cNvSpPr txBox="1"/>
          <p:nvPr/>
        </p:nvSpPr>
        <p:spPr>
          <a:xfrm>
            <a:off x="8619521" y="3402043"/>
            <a:ext cx="2273936"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2400" spc="300">
                <a:solidFill>
                  <a:srgbClr val="212121"/>
                </a:solidFill>
                <a:latin typeface="微软雅黑"/>
                <a:ea typeface="微软雅黑"/>
                <a:cs typeface="微软雅黑"/>
                <a:sym typeface="微软雅黑"/>
              </a:defRPr>
            </a:lvl1pPr>
          </a:lstStyle>
          <a:p>
            <a:r>
              <a:t>标题三</a:t>
            </a:r>
          </a:p>
        </p:txBody>
      </p:sp>
      <p:sp>
        <p:nvSpPr>
          <p:cNvPr id="12" name="PA-文本框 15"/>
          <p:cNvSpPr txBox="1"/>
          <p:nvPr/>
        </p:nvSpPr>
        <p:spPr>
          <a:xfrm>
            <a:off x="8541484" y="4081262"/>
            <a:ext cx="2430009"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50000"/>
              </a:lnSpc>
              <a:defRPr sz="1200" spc="200">
                <a:solidFill>
                  <a:srgbClr val="212121"/>
                </a:solidFill>
                <a:latin typeface="微软雅黑"/>
                <a:ea typeface="微软雅黑"/>
                <a:cs typeface="微软雅黑"/>
                <a:sym typeface="微软雅黑"/>
              </a:defRPr>
            </a:lvl1pPr>
          </a:lstStyle>
          <a:p>
            <a:r>
              <a:t>编辑您想要输入的字段内容编辑您想要输入的字段内容编辑您想要输入的字段内容</a:t>
            </a:r>
          </a:p>
        </p:txBody>
      </p:sp>
      <p:sp>
        <p:nvSpPr>
          <p:cNvPr id="13" name="PA-矩形 18"/>
          <p:cNvSpPr/>
          <p:nvPr/>
        </p:nvSpPr>
        <p:spPr>
          <a:xfrm>
            <a:off x="1540002" y="5239155"/>
            <a:ext cx="1975133" cy="342629"/>
          </a:xfrm>
          <a:prstGeom prst="rect">
            <a:avLst/>
          </a:pr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14" name="PA-矩形 20"/>
          <p:cNvSpPr/>
          <p:nvPr/>
        </p:nvSpPr>
        <p:spPr>
          <a:xfrm>
            <a:off x="8768508" y="5239155"/>
            <a:ext cx="1975133" cy="342629"/>
          </a:xfrm>
          <a:prstGeom prst="rect">
            <a:avLst/>
          </a:pr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15" name="PA-文本框 21"/>
          <p:cNvSpPr txBox="1"/>
          <p:nvPr/>
        </p:nvSpPr>
        <p:spPr>
          <a:xfrm>
            <a:off x="1622370" y="5277255"/>
            <a:ext cx="17084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200" spc="300">
                <a:solidFill>
                  <a:srgbClr val="FFFFFF"/>
                </a:solidFill>
                <a:latin typeface="思源黑体 Light"/>
                <a:ea typeface="思源黑体 Light"/>
                <a:cs typeface="思源黑体 Light"/>
                <a:sym typeface="思源黑体 Light"/>
              </a:defRPr>
            </a:lvl1pPr>
          </a:lstStyle>
          <a:p>
            <a:r>
              <a:t>ADD WORDS</a:t>
            </a:r>
          </a:p>
        </p:txBody>
      </p:sp>
      <p:sp>
        <p:nvSpPr>
          <p:cNvPr id="16" name="PA-文本框 22"/>
          <p:cNvSpPr txBox="1"/>
          <p:nvPr/>
        </p:nvSpPr>
        <p:spPr>
          <a:xfrm>
            <a:off x="8901855" y="5277255"/>
            <a:ext cx="17084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200" spc="300">
                <a:solidFill>
                  <a:srgbClr val="FFFFFF"/>
                </a:solidFill>
                <a:latin typeface="思源黑体 Light"/>
                <a:ea typeface="思源黑体 Light"/>
                <a:cs typeface="思源黑体 Light"/>
                <a:sym typeface="思源黑体 Light"/>
              </a:defRPr>
            </a:lvl1pPr>
          </a:lstStyle>
          <a:p>
            <a:r>
              <a:t>ADD WORDS</a:t>
            </a:r>
          </a:p>
        </p:txBody>
      </p:sp>
      <p:sp>
        <p:nvSpPr>
          <p:cNvPr id="17" name="PA-文本框 10"/>
          <p:cNvSpPr txBox="1"/>
          <p:nvPr/>
        </p:nvSpPr>
        <p:spPr>
          <a:xfrm>
            <a:off x="4950634" y="2844597"/>
            <a:ext cx="2273935"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pc="300">
                <a:solidFill>
                  <a:srgbClr val="FFFFFF"/>
                </a:solidFill>
                <a:latin typeface="微软雅黑"/>
                <a:ea typeface="微软雅黑"/>
                <a:cs typeface="微软雅黑"/>
                <a:sym typeface="微软雅黑"/>
              </a:defRPr>
            </a:lvl1pPr>
          </a:lstStyle>
          <a:p>
            <a:r>
              <a:t>替换文字说明</a:t>
            </a:r>
          </a:p>
        </p:txBody>
      </p:sp>
      <p:sp>
        <p:nvSpPr>
          <p:cNvPr id="18" name="PA-文本框 16"/>
          <p:cNvSpPr txBox="1"/>
          <p:nvPr/>
        </p:nvSpPr>
        <p:spPr>
          <a:xfrm>
            <a:off x="4950634" y="3402043"/>
            <a:ext cx="2273935"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2400" spc="300">
                <a:solidFill>
                  <a:srgbClr val="FFFFFF"/>
                </a:solidFill>
                <a:latin typeface="微软雅黑"/>
                <a:ea typeface="微软雅黑"/>
                <a:cs typeface="微软雅黑"/>
                <a:sym typeface="微软雅黑"/>
              </a:defRPr>
            </a:lvl1pPr>
          </a:lstStyle>
          <a:p>
            <a:r>
              <a:t>标题二</a:t>
            </a:r>
          </a:p>
        </p:txBody>
      </p:sp>
      <p:sp>
        <p:nvSpPr>
          <p:cNvPr id="19" name="PA-文本框 17"/>
          <p:cNvSpPr txBox="1"/>
          <p:nvPr/>
        </p:nvSpPr>
        <p:spPr>
          <a:xfrm>
            <a:off x="4872597" y="4081262"/>
            <a:ext cx="2430010"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50000"/>
              </a:lnSpc>
              <a:defRPr sz="1200" spc="200">
                <a:solidFill>
                  <a:srgbClr val="FFFFFF"/>
                </a:solidFill>
                <a:latin typeface="微软雅黑"/>
                <a:ea typeface="微软雅黑"/>
                <a:cs typeface="微软雅黑"/>
                <a:sym typeface="微软雅黑"/>
              </a:defRPr>
            </a:lvl1pPr>
          </a:lstStyle>
          <a:p>
            <a:r>
              <a:t>编辑您想要输入的字段内容编辑您想要输入的字段内容编辑您想要输入的字段内容</a:t>
            </a:r>
          </a:p>
        </p:txBody>
      </p:sp>
      <p:sp>
        <p:nvSpPr>
          <p:cNvPr id="20" name="PA-矩形 19"/>
          <p:cNvSpPr/>
          <p:nvPr/>
        </p:nvSpPr>
        <p:spPr>
          <a:xfrm>
            <a:off x="5098119" y="5239155"/>
            <a:ext cx="1975133" cy="342629"/>
          </a:xfrm>
          <a:prstGeom prst="rect">
            <a:avLst/>
          </a:pr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21" name="PA-文本框 23"/>
          <p:cNvSpPr txBox="1"/>
          <p:nvPr/>
        </p:nvSpPr>
        <p:spPr>
          <a:xfrm>
            <a:off x="5230855" y="5286183"/>
            <a:ext cx="1708442"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200" b="1" spc="300">
                <a:solidFill>
                  <a:srgbClr val="FFFFFF"/>
                </a:solidFill>
                <a:latin typeface="思源黑体 Light"/>
                <a:ea typeface="思源黑体 Light"/>
                <a:cs typeface="思源黑体 Light"/>
                <a:sym typeface="思源黑体 Light"/>
              </a:defRPr>
            </a:lvl1pPr>
          </a:lstStyle>
          <a:p>
            <a:r>
              <a:t>ADD WORDS</a:t>
            </a:r>
          </a:p>
        </p:txBody>
      </p:sp>
    </p:spTree>
    <p:extLst>
      <p:ext uri="{BB962C8B-B14F-4D97-AF65-F5344CB8AC3E}">
        <p14:creationId xmlns:p14="http://schemas.microsoft.com/office/powerpoint/2010/main" val="30166970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grpSp>
        <p:nvGrpSpPr>
          <p:cNvPr id="3" name="PA-组合 1"/>
          <p:cNvGrpSpPr/>
          <p:nvPr/>
        </p:nvGrpSpPr>
        <p:grpSpPr>
          <a:xfrm>
            <a:off x="1098859" y="1961855"/>
            <a:ext cx="3808119" cy="3075808"/>
            <a:chOff x="16517" y="-630776"/>
            <a:chExt cx="3808117" cy="3075806"/>
          </a:xfrm>
        </p:grpSpPr>
        <p:sp>
          <p:nvSpPr>
            <p:cNvPr id="4" name="PA-直接连接符 25"/>
            <p:cNvSpPr/>
            <p:nvPr/>
          </p:nvSpPr>
          <p:spPr>
            <a:xfrm>
              <a:off x="51458" y="-1"/>
              <a:ext cx="2483708" cy="1"/>
            </a:xfrm>
            <a:prstGeom prst="line">
              <a:avLst/>
            </a:prstGeom>
            <a:noFill/>
            <a:ln w="3175" cap="flat">
              <a:solidFill>
                <a:srgbClr val="808080"/>
              </a:solidFill>
              <a:prstDash val="solid"/>
              <a:miter lim="800000"/>
            </a:ln>
            <a:effectLst/>
          </p:spPr>
          <p:txBody>
            <a:bodyPr wrap="square" lIns="45719" tIns="45719" rIns="45719" bIns="45719" numCol="1" anchor="t">
              <a:noAutofit/>
            </a:bodyPr>
            <a:lstStyle/>
            <a:p>
              <a:pPr defTabSz="914400">
                <a:defRPr sz="1800"/>
              </a:pPr>
              <a:endParaRPr/>
            </a:p>
          </p:txBody>
        </p:sp>
        <p:sp>
          <p:nvSpPr>
            <p:cNvPr id="5" name="PA-文本框 26"/>
            <p:cNvSpPr txBox="1"/>
            <p:nvPr/>
          </p:nvSpPr>
          <p:spPr>
            <a:xfrm>
              <a:off x="16517" y="194590"/>
              <a:ext cx="3808119" cy="2250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216">
                <a:lnSpc>
                  <a:spcPct val="150000"/>
                </a:lnSpc>
                <a:defRPr sz="1400">
                  <a:solidFill>
                    <a:srgbClr val="212121"/>
                  </a:solidFill>
                  <a:latin typeface="思源黑体 Light"/>
                  <a:ea typeface="思源黑体 Light"/>
                  <a:cs typeface="思源黑体 Light"/>
                  <a:sym typeface="思源黑体 Light"/>
                </a:defRPr>
              </a:lvl1pPr>
            </a:lstStyle>
            <a:p>
              <a: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a:t>
              </a:r>
            </a:p>
          </p:txBody>
        </p:sp>
        <p:sp>
          <p:nvSpPr>
            <p:cNvPr id="6" name="PA-矩形 18"/>
            <p:cNvSpPr/>
            <p:nvPr/>
          </p:nvSpPr>
          <p:spPr>
            <a:xfrm>
              <a:off x="65018" y="-630777"/>
              <a:ext cx="2473228" cy="436187"/>
            </a:xfrm>
            <a:prstGeom prst="rect">
              <a:avLst/>
            </a:prstGeom>
            <a:gradFill flip="none" rotWithShape="1">
              <a:gsLst>
                <a:gs pos="0">
                  <a:srgbClr val="1766C2"/>
                </a:gs>
                <a:gs pos="100000">
                  <a:srgbClr val="62AEFF"/>
                </a:gs>
              </a:gsLst>
              <a:lin ang="5443250" scaled="0"/>
            </a:gradFill>
            <a:ln w="12700" cap="flat">
              <a:noFill/>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sp>
        <p:nvSpPr>
          <p:cNvPr id="7" name="PA-形状 2525"/>
          <p:cNvSpPr/>
          <p:nvPr/>
        </p:nvSpPr>
        <p:spPr>
          <a:xfrm>
            <a:off x="5932334" y="1806834"/>
            <a:ext cx="530162" cy="53016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96FF"/>
          </a:solidFill>
          <a:ln w="12700">
            <a:miter lim="400000"/>
          </a:ln>
        </p:spPr>
        <p:txBody>
          <a:bodyPr lIns="45719" rIns="45719" anchor="ctr"/>
          <a:lstStyle/>
          <a:p>
            <a:pPr algn="ctr" defTabSz="1219012">
              <a:defRPr sz="1600">
                <a:solidFill>
                  <a:srgbClr val="FFFFFF"/>
                </a:solidFill>
                <a:latin typeface="A思源黑体—06"/>
                <a:ea typeface="A思源黑体—06"/>
                <a:cs typeface="A思源黑体—06"/>
                <a:sym typeface="A思源黑体—06"/>
              </a:defRPr>
            </a:pPr>
            <a:endParaRPr/>
          </a:p>
        </p:txBody>
      </p:sp>
      <p:sp>
        <p:nvSpPr>
          <p:cNvPr id="8" name="PA-形状 2550"/>
          <p:cNvSpPr/>
          <p:nvPr/>
        </p:nvSpPr>
        <p:spPr>
          <a:xfrm>
            <a:off x="8084618" y="1808583"/>
            <a:ext cx="530162" cy="530162"/>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0096FF"/>
          </a:solidFill>
          <a:ln w="12700">
            <a:miter lim="400000"/>
          </a:ln>
        </p:spPr>
        <p:txBody>
          <a:bodyPr lIns="45719" rIns="45719" anchor="ctr"/>
          <a:lstStyle/>
          <a:p>
            <a:pPr algn="ctr" defTabSz="1219012">
              <a:defRPr sz="1600">
                <a:solidFill>
                  <a:srgbClr val="FFFFFF"/>
                </a:solidFill>
                <a:latin typeface="A思源黑体—06"/>
                <a:ea typeface="A思源黑体—06"/>
                <a:cs typeface="A思源黑体—06"/>
                <a:sym typeface="A思源黑体—06"/>
              </a:defRPr>
            </a:pPr>
            <a:endParaRPr/>
          </a:p>
        </p:txBody>
      </p:sp>
      <p:sp>
        <p:nvSpPr>
          <p:cNvPr id="9" name="PA-形状 2567"/>
          <p:cNvSpPr/>
          <p:nvPr/>
        </p:nvSpPr>
        <p:spPr>
          <a:xfrm>
            <a:off x="10236903" y="1806816"/>
            <a:ext cx="530162" cy="53018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0096FF"/>
          </a:solidFill>
          <a:ln w="12700">
            <a:miter lim="400000"/>
          </a:ln>
        </p:spPr>
        <p:txBody>
          <a:bodyPr lIns="45719" rIns="45719" anchor="ctr"/>
          <a:lstStyle/>
          <a:p>
            <a:pPr algn="ctr" defTabSz="1219012">
              <a:defRPr sz="1600">
                <a:solidFill>
                  <a:srgbClr val="FFFFFF"/>
                </a:solidFill>
                <a:latin typeface="A思源黑体—06"/>
                <a:ea typeface="A思源黑体—06"/>
                <a:cs typeface="A思源黑体—06"/>
                <a:sym typeface="A思源黑体—06"/>
              </a:defRPr>
            </a:pPr>
            <a:endParaRPr/>
          </a:p>
        </p:txBody>
      </p:sp>
      <p:sp>
        <p:nvSpPr>
          <p:cNvPr id="10" name="PA-形状 2605"/>
          <p:cNvSpPr/>
          <p:nvPr/>
        </p:nvSpPr>
        <p:spPr>
          <a:xfrm>
            <a:off x="5930842" y="3535550"/>
            <a:ext cx="530420" cy="530407"/>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0096FF"/>
          </a:solidFill>
          <a:ln w="12700">
            <a:miter lim="400000"/>
          </a:ln>
        </p:spPr>
        <p:txBody>
          <a:bodyPr lIns="45719" rIns="45719" anchor="ctr"/>
          <a:lstStyle/>
          <a:p>
            <a:pPr algn="ctr" defTabSz="1219012">
              <a:defRPr sz="1600">
                <a:solidFill>
                  <a:srgbClr val="FFFFFF"/>
                </a:solidFill>
                <a:latin typeface="A思源黑体—06"/>
                <a:ea typeface="A思源黑体—06"/>
                <a:cs typeface="A思源黑体—06"/>
                <a:sym typeface="A思源黑体—06"/>
              </a:defRPr>
            </a:pPr>
            <a:endParaRPr/>
          </a:p>
        </p:txBody>
      </p:sp>
      <p:sp>
        <p:nvSpPr>
          <p:cNvPr id="11" name="PA-形状 2617"/>
          <p:cNvSpPr/>
          <p:nvPr/>
        </p:nvSpPr>
        <p:spPr>
          <a:xfrm>
            <a:off x="8083133" y="3619060"/>
            <a:ext cx="530162" cy="43381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0096FF"/>
          </a:solidFill>
          <a:ln w="12700">
            <a:miter lim="400000"/>
          </a:ln>
        </p:spPr>
        <p:txBody>
          <a:bodyPr lIns="45719" rIns="45719" anchor="ctr"/>
          <a:lstStyle/>
          <a:p>
            <a:pPr algn="ctr" defTabSz="1219012">
              <a:defRPr sz="1600">
                <a:solidFill>
                  <a:srgbClr val="FFFFFF"/>
                </a:solidFill>
                <a:latin typeface="A思源黑体—06"/>
                <a:ea typeface="A思源黑体—06"/>
                <a:cs typeface="A思源黑体—06"/>
                <a:sym typeface="A思源黑体—06"/>
              </a:defRPr>
            </a:pPr>
            <a:endParaRPr/>
          </a:p>
        </p:txBody>
      </p:sp>
      <p:sp>
        <p:nvSpPr>
          <p:cNvPr id="12" name="PA-文本框 19"/>
          <p:cNvSpPr txBox="1"/>
          <p:nvPr/>
        </p:nvSpPr>
        <p:spPr>
          <a:xfrm>
            <a:off x="5326589" y="2417854"/>
            <a:ext cx="1725354"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216">
              <a:lnSpc>
                <a:spcPct val="150000"/>
              </a:lnSpc>
              <a:defRPr sz="1400">
                <a:solidFill>
                  <a:srgbClr val="212121"/>
                </a:solidFill>
                <a:latin typeface="微软雅黑"/>
                <a:ea typeface="微软雅黑"/>
                <a:cs typeface="微软雅黑"/>
                <a:sym typeface="微软雅黑"/>
              </a:defRPr>
            </a:lvl1pPr>
          </a:lstStyle>
          <a:p>
            <a:r>
              <a:t>您的内容打在这里，或者通过复制粘贴</a:t>
            </a:r>
          </a:p>
        </p:txBody>
      </p:sp>
      <p:sp>
        <p:nvSpPr>
          <p:cNvPr id="13" name="PA-文本框 21"/>
          <p:cNvSpPr txBox="1"/>
          <p:nvPr/>
        </p:nvSpPr>
        <p:spPr>
          <a:xfrm>
            <a:off x="7483277" y="2417854"/>
            <a:ext cx="1725353"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216">
              <a:lnSpc>
                <a:spcPct val="150000"/>
              </a:lnSpc>
              <a:defRPr sz="1400">
                <a:solidFill>
                  <a:srgbClr val="212121"/>
                </a:solidFill>
                <a:latin typeface="微软雅黑"/>
                <a:ea typeface="微软雅黑"/>
                <a:cs typeface="微软雅黑"/>
                <a:sym typeface="微软雅黑"/>
              </a:defRPr>
            </a:lvl1pPr>
          </a:lstStyle>
          <a:p>
            <a:r>
              <a:t>您的内容打在这里，或者通过复制粘贴</a:t>
            </a:r>
          </a:p>
        </p:txBody>
      </p:sp>
      <p:sp>
        <p:nvSpPr>
          <p:cNvPr id="14" name="PA-文本框 27"/>
          <p:cNvSpPr txBox="1"/>
          <p:nvPr/>
        </p:nvSpPr>
        <p:spPr>
          <a:xfrm>
            <a:off x="9639964" y="2417854"/>
            <a:ext cx="1725353"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216">
              <a:lnSpc>
                <a:spcPct val="150000"/>
              </a:lnSpc>
              <a:defRPr sz="1400">
                <a:solidFill>
                  <a:srgbClr val="212121"/>
                </a:solidFill>
                <a:latin typeface="微软雅黑"/>
                <a:ea typeface="微软雅黑"/>
                <a:cs typeface="微软雅黑"/>
                <a:sym typeface="微软雅黑"/>
              </a:defRPr>
            </a:lvl1pPr>
          </a:lstStyle>
          <a:p>
            <a:r>
              <a:t>您的内容打在这里，或者通过复制粘贴</a:t>
            </a:r>
          </a:p>
        </p:txBody>
      </p:sp>
      <p:sp>
        <p:nvSpPr>
          <p:cNvPr id="15" name="PA-文本框 31"/>
          <p:cNvSpPr txBox="1"/>
          <p:nvPr/>
        </p:nvSpPr>
        <p:spPr>
          <a:xfrm>
            <a:off x="5338312" y="4214440"/>
            <a:ext cx="1725353"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216">
              <a:lnSpc>
                <a:spcPct val="150000"/>
              </a:lnSpc>
              <a:defRPr sz="1400">
                <a:solidFill>
                  <a:srgbClr val="212121"/>
                </a:solidFill>
                <a:latin typeface="微软雅黑"/>
                <a:ea typeface="微软雅黑"/>
                <a:cs typeface="微软雅黑"/>
                <a:sym typeface="微软雅黑"/>
              </a:defRPr>
            </a:lvl1pPr>
          </a:lstStyle>
          <a:p>
            <a:r>
              <a:t>您的内容打在这里，或者通过复制粘贴</a:t>
            </a:r>
          </a:p>
        </p:txBody>
      </p:sp>
      <p:sp>
        <p:nvSpPr>
          <p:cNvPr id="16" name="PA-文本框 33"/>
          <p:cNvSpPr txBox="1"/>
          <p:nvPr/>
        </p:nvSpPr>
        <p:spPr>
          <a:xfrm>
            <a:off x="7494999" y="4214440"/>
            <a:ext cx="1725353"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216">
              <a:lnSpc>
                <a:spcPct val="150000"/>
              </a:lnSpc>
              <a:defRPr sz="1400">
                <a:solidFill>
                  <a:srgbClr val="212121"/>
                </a:solidFill>
                <a:latin typeface="微软雅黑"/>
                <a:ea typeface="微软雅黑"/>
                <a:cs typeface="微软雅黑"/>
                <a:sym typeface="微软雅黑"/>
              </a:defRPr>
            </a:lvl1pPr>
          </a:lstStyle>
          <a:p>
            <a:r>
              <a:t>您的内容打在这里，或者通过复制粘贴</a:t>
            </a:r>
          </a:p>
        </p:txBody>
      </p:sp>
      <p:sp>
        <p:nvSpPr>
          <p:cNvPr id="17" name="PA-文本框 37"/>
          <p:cNvSpPr txBox="1"/>
          <p:nvPr/>
        </p:nvSpPr>
        <p:spPr>
          <a:xfrm>
            <a:off x="9653329" y="4214440"/>
            <a:ext cx="1725353"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216">
              <a:lnSpc>
                <a:spcPct val="150000"/>
              </a:lnSpc>
              <a:defRPr sz="1400">
                <a:solidFill>
                  <a:srgbClr val="212121"/>
                </a:solidFill>
                <a:latin typeface="微软雅黑"/>
                <a:ea typeface="微软雅黑"/>
                <a:cs typeface="微软雅黑"/>
                <a:sym typeface="微软雅黑"/>
              </a:defRPr>
            </a:lvl1pPr>
          </a:lstStyle>
          <a:p>
            <a:r>
              <a:t>您的内容打在这里，或者通过复制粘贴</a:t>
            </a:r>
          </a:p>
        </p:txBody>
      </p:sp>
      <p:sp>
        <p:nvSpPr>
          <p:cNvPr id="18" name="PA-形状 2641"/>
          <p:cNvSpPr/>
          <p:nvPr/>
        </p:nvSpPr>
        <p:spPr>
          <a:xfrm>
            <a:off x="10263064" y="3705042"/>
            <a:ext cx="481396" cy="30634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0096FF"/>
          </a:solidFill>
          <a:ln w="12700">
            <a:miter lim="400000"/>
          </a:ln>
        </p:spPr>
        <p:txBody>
          <a:bodyPr lIns="45719" rIns="45719" anchor="ctr"/>
          <a:lstStyle/>
          <a:p>
            <a:pPr algn="ctr" defTabSz="1219012">
              <a:defRPr sz="1600">
                <a:solidFill>
                  <a:srgbClr val="FFFFFF"/>
                </a:solidFill>
                <a:latin typeface="A思源黑体—06"/>
                <a:ea typeface="A思源黑体—06"/>
                <a:cs typeface="A思源黑体—06"/>
                <a:sym typeface="A思源黑体—06"/>
              </a:defRPr>
            </a:pPr>
            <a:endParaRPr/>
          </a:p>
        </p:txBody>
      </p:sp>
      <p:sp>
        <p:nvSpPr>
          <p:cNvPr id="19" name="输入标题"/>
          <p:cNvSpPr txBox="1"/>
          <p:nvPr/>
        </p:nvSpPr>
        <p:spPr>
          <a:xfrm>
            <a:off x="1295698" y="1953415"/>
            <a:ext cx="122174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b="1">
                <a:solidFill>
                  <a:srgbClr val="FFFFFF"/>
                </a:solidFill>
                <a:latin typeface="微软雅黑"/>
                <a:ea typeface="微软雅黑"/>
                <a:cs typeface="微软雅黑"/>
                <a:sym typeface="微软雅黑"/>
              </a:defRPr>
            </a:lvl1pPr>
          </a:lstStyle>
          <a:p>
            <a:r>
              <a:t>输入标题</a:t>
            </a:r>
          </a:p>
        </p:txBody>
      </p:sp>
    </p:spTree>
    <p:extLst>
      <p:ext uri="{BB962C8B-B14F-4D97-AF65-F5344CB8AC3E}">
        <p14:creationId xmlns:p14="http://schemas.microsoft.com/office/powerpoint/2010/main" val="198807986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矩形"/>
          <p:cNvSpPr/>
          <p:nvPr/>
        </p:nvSpPr>
        <p:spPr>
          <a:xfrm>
            <a:off x="4516404" y="1570414"/>
            <a:ext cx="3089992" cy="4067614"/>
          </a:xfrm>
          <a:prstGeom prst="rect">
            <a:avLst/>
          </a:prstGeom>
          <a:gradFill>
            <a:gsLst>
              <a:gs pos="0">
                <a:srgbClr val="FBFBFB"/>
              </a:gs>
              <a:gs pos="100000">
                <a:srgbClr val="DEDEDE"/>
              </a:gs>
            </a:gsLst>
            <a:lin ang="5400000"/>
          </a:gradFill>
          <a:ln w="12700">
            <a:miter lim="400000"/>
          </a:ln>
          <a:effectLst>
            <a:outerShdw blurRad="228600" dist="101600" dir="5400000" rotWithShape="0">
              <a:srgbClr val="262626">
                <a:alpha val="33000"/>
              </a:srgbClr>
            </a:outerShdw>
          </a:effectLst>
        </p:spPr>
        <p:txBody>
          <a:bodyPr lIns="45719" rIns="45719" anchor="ctr"/>
          <a:lstStyle/>
          <a:p>
            <a:pPr defTabSz="914400">
              <a:defRPr sz="1800"/>
            </a:pPr>
            <a:endParaRPr/>
          </a:p>
        </p:txBody>
      </p:sp>
      <p:sp>
        <p:nvSpPr>
          <p:cNvPr id="4" name="矩形"/>
          <p:cNvSpPr/>
          <p:nvPr/>
        </p:nvSpPr>
        <p:spPr>
          <a:xfrm>
            <a:off x="8219322" y="1570414"/>
            <a:ext cx="3089992" cy="4067614"/>
          </a:xfrm>
          <a:prstGeom prst="rect">
            <a:avLst/>
          </a:prstGeom>
          <a:gradFill>
            <a:gsLst>
              <a:gs pos="0">
                <a:srgbClr val="FBFBFB"/>
              </a:gs>
              <a:gs pos="100000">
                <a:srgbClr val="DEDEDE"/>
              </a:gs>
            </a:gsLst>
            <a:lin ang="5400000"/>
          </a:gradFill>
          <a:ln w="12700">
            <a:miter lim="400000"/>
          </a:ln>
          <a:effectLst>
            <a:outerShdw blurRad="228600" dist="101600" dir="5400000" rotWithShape="0">
              <a:srgbClr val="262626">
                <a:alpha val="33000"/>
              </a:srgbClr>
            </a:outerShdw>
          </a:effectLst>
        </p:spPr>
        <p:txBody>
          <a:bodyPr lIns="45719" rIns="45719" anchor="ctr"/>
          <a:lstStyle/>
          <a:p>
            <a:pPr defTabSz="914400">
              <a:defRPr sz="1800"/>
            </a:pPr>
            <a:endParaRPr/>
          </a:p>
        </p:txBody>
      </p:sp>
      <p:sp>
        <p:nvSpPr>
          <p:cNvPr id="5" name="矩形"/>
          <p:cNvSpPr/>
          <p:nvPr/>
        </p:nvSpPr>
        <p:spPr>
          <a:xfrm>
            <a:off x="813486" y="1574641"/>
            <a:ext cx="3089991" cy="4076008"/>
          </a:xfrm>
          <a:prstGeom prst="rect">
            <a:avLst/>
          </a:prstGeom>
          <a:gradFill>
            <a:gsLst>
              <a:gs pos="0">
                <a:srgbClr val="FBFBFB"/>
              </a:gs>
              <a:gs pos="100000">
                <a:srgbClr val="DEDEDE"/>
              </a:gs>
            </a:gsLst>
            <a:lin ang="5400000"/>
          </a:gradFill>
          <a:ln w="12700">
            <a:miter lim="400000"/>
          </a:ln>
          <a:effectLst>
            <a:outerShdw blurRad="228600" dist="101600" dir="5400000" rotWithShape="0">
              <a:srgbClr val="262626">
                <a:alpha val="33000"/>
              </a:srgbClr>
            </a:outerShdw>
          </a:effectLst>
        </p:spPr>
        <p:txBody>
          <a:bodyPr lIns="45719" rIns="45719" anchor="ctr"/>
          <a:lstStyle/>
          <a:p>
            <a:pPr defTabSz="914400">
              <a:defRPr sz="1800"/>
            </a:pPr>
            <a:endParaRPr/>
          </a:p>
        </p:txBody>
      </p:sp>
      <p:grpSp>
        <p:nvGrpSpPr>
          <p:cNvPr id="6" name="成组"/>
          <p:cNvGrpSpPr/>
          <p:nvPr/>
        </p:nvGrpSpPr>
        <p:grpSpPr>
          <a:xfrm>
            <a:off x="800461" y="1566217"/>
            <a:ext cx="3116041" cy="4076008"/>
            <a:chOff x="0" y="0"/>
            <a:chExt cx="3116040" cy="4076006"/>
          </a:xfrm>
        </p:grpSpPr>
        <p:pic>
          <p:nvPicPr>
            <p:cNvPr id="7" name="图片 22" descr="图片 22"/>
            <p:cNvPicPr>
              <a:picLocks noChangeAspect="1"/>
            </p:cNvPicPr>
            <p:nvPr/>
          </p:nvPicPr>
          <p:blipFill>
            <a:blip r:embed="rId2">
              <a:extLst/>
            </a:blip>
            <a:srcRect l="23292"/>
            <a:stretch>
              <a:fillRect/>
            </a:stretch>
          </p:blipFill>
          <p:spPr>
            <a:xfrm rot="10800000">
              <a:off x="0" y="0"/>
              <a:ext cx="3116040" cy="2708148"/>
            </a:xfrm>
            <a:prstGeom prst="rect">
              <a:avLst/>
            </a:prstGeom>
            <a:ln w="12700" cap="flat">
              <a:noFill/>
              <a:miter lim="400000"/>
            </a:ln>
            <a:effectLst/>
          </p:spPr>
        </p:pic>
        <p:sp>
          <p:nvSpPr>
            <p:cNvPr id="8" name="矩形 5"/>
            <p:cNvSpPr/>
            <p:nvPr/>
          </p:nvSpPr>
          <p:spPr>
            <a:xfrm>
              <a:off x="2357" y="1595260"/>
              <a:ext cx="3111501" cy="2480747"/>
            </a:xfrm>
            <a:prstGeom prst="rect">
              <a:avLst/>
            </a:prstGeom>
            <a:solidFill>
              <a:srgbClr val="FFFFFF"/>
            </a:solidFill>
            <a:ln w="3175" cap="flat">
              <a:solidFill>
                <a:srgbClr val="EBEBEB"/>
              </a:solidFill>
              <a:prstDash val="solid"/>
              <a:round/>
            </a:ln>
            <a:effectLst/>
          </p:spPr>
          <p:txBody>
            <a:bodyPr wrap="square" lIns="45719" tIns="45719" rIns="45719" bIns="45719"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grpSp>
      <p:grpSp>
        <p:nvGrpSpPr>
          <p:cNvPr id="9" name="组合 9"/>
          <p:cNvGrpSpPr/>
          <p:nvPr/>
        </p:nvGrpSpPr>
        <p:grpSpPr>
          <a:xfrm>
            <a:off x="988549" y="3328254"/>
            <a:ext cx="2739865" cy="2095050"/>
            <a:chOff x="0" y="-157668"/>
            <a:chExt cx="2739863" cy="2095049"/>
          </a:xfrm>
        </p:grpSpPr>
        <p:sp>
          <p:nvSpPr>
            <p:cNvPr id="10" name="矩形 10"/>
            <p:cNvSpPr txBox="1"/>
            <p:nvPr/>
          </p:nvSpPr>
          <p:spPr>
            <a:xfrm>
              <a:off x="0" y="486418"/>
              <a:ext cx="2739864" cy="1450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5E5E5E"/>
                  </a:solidFill>
                  <a:latin typeface="Source Han Sans CN"/>
                  <a:ea typeface="Source Han Sans CN"/>
                  <a:cs typeface="Source Han Sans CN"/>
                  <a:sym typeface="Source Han Sans CN"/>
                </a:defRPr>
              </a:lvl1pPr>
            </a:lstStyle>
            <a:p>
              <a:r>
                <a:t>用户可以在投影仪或者计算机上进行演示也可以将演示文稿打印出来制作成胶片以便应用到更广泛的领域中</a:t>
              </a:r>
            </a:p>
          </p:txBody>
        </p:sp>
        <p:sp>
          <p:nvSpPr>
            <p:cNvPr id="11" name="矩形 11"/>
            <p:cNvSpPr txBox="1"/>
            <p:nvPr/>
          </p:nvSpPr>
          <p:spPr>
            <a:xfrm>
              <a:off x="0" y="-157669"/>
              <a:ext cx="2473120" cy="564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2200" b="1">
                  <a:latin typeface="微软雅黑"/>
                  <a:ea typeface="微软雅黑"/>
                  <a:cs typeface="微软雅黑"/>
                  <a:sym typeface="微软雅黑"/>
                </a:defRPr>
              </a:lvl1pPr>
            </a:lstStyle>
            <a:p>
              <a:r>
                <a:t>标题文字添加</a:t>
              </a:r>
            </a:p>
          </p:txBody>
        </p:sp>
      </p:grpSp>
      <p:grpSp>
        <p:nvGrpSpPr>
          <p:cNvPr id="12" name="成组"/>
          <p:cNvGrpSpPr/>
          <p:nvPr/>
        </p:nvGrpSpPr>
        <p:grpSpPr>
          <a:xfrm>
            <a:off x="4499880" y="1566217"/>
            <a:ext cx="3116041" cy="4076008"/>
            <a:chOff x="0" y="0"/>
            <a:chExt cx="3116040" cy="4076006"/>
          </a:xfrm>
        </p:grpSpPr>
        <p:pic>
          <p:nvPicPr>
            <p:cNvPr id="13" name="图片 22" descr="图片 22"/>
            <p:cNvPicPr>
              <a:picLocks noChangeAspect="1"/>
            </p:cNvPicPr>
            <p:nvPr/>
          </p:nvPicPr>
          <p:blipFill>
            <a:blip r:embed="rId2">
              <a:extLst/>
            </a:blip>
            <a:srcRect l="23292"/>
            <a:stretch>
              <a:fillRect/>
            </a:stretch>
          </p:blipFill>
          <p:spPr>
            <a:xfrm rot="10800000">
              <a:off x="0" y="0"/>
              <a:ext cx="3116040" cy="2708148"/>
            </a:xfrm>
            <a:prstGeom prst="rect">
              <a:avLst/>
            </a:prstGeom>
            <a:ln w="12700" cap="flat">
              <a:noFill/>
              <a:miter lim="400000"/>
            </a:ln>
            <a:effectLst/>
          </p:spPr>
        </p:pic>
        <p:sp>
          <p:nvSpPr>
            <p:cNvPr id="14" name="矩形 5"/>
            <p:cNvSpPr/>
            <p:nvPr/>
          </p:nvSpPr>
          <p:spPr>
            <a:xfrm>
              <a:off x="2357" y="1595260"/>
              <a:ext cx="3111501" cy="2480747"/>
            </a:xfrm>
            <a:prstGeom prst="rect">
              <a:avLst/>
            </a:prstGeom>
            <a:solidFill>
              <a:srgbClr val="FFFFFF"/>
            </a:solidFill>
            <a:ln w="3175" cap="flat">
              <a:solidFill>
                <a:srgbClr val="EBEBEB"/>
              </a:solidFill>
              <a:prstDash val="solid"/>
              <a:round/>
            </a:ln>
            <a:effectLst/>
          </p:spPr>
          <p:txBody>
            <a:bodyPr wrap="square" lIns="45719" tIns="45719" rIns="45719" bIns="45719"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grpSp>
          <p:nvGrpSpPr>
            <p:cNvPr id="15" name="组合 9"/>
            <p:cNvGrpSpPr/>
            <p:nvPr/>
          </p:nvGrpSpPr>
          <p:grpSpPr>
            <a:xfrm>
              <a:off x="188088" y="1743810"/>
              <a:ext cx="2744820" cy="2125863"/>
              <a:chOff x="0" y="-157953"/>
              <a:chExt cx="2744819" cy="2125861"/>
            </a:xfrm>
          </p:grpSpPr>
          <p:sp>
            <p:nvSpPr>
              <p:cNvPr id="16" name="矩形 10"/>
              <p:cNvSpPr txBox="1"/>
              <p:nvPr/>
            </p:nvSpPr>
            <p:spPr>
              <a:xfrm>
                <a:off x="0" y="487297"/>
                <a:ext cx="2744820" cy="14806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5E5E5E"/>
                    </a:solidFill>
                    <a:latin typeface="Source Han Sans CN"/>
                    <a:ea typeface="Source Han Sans CN"/>
                    <a:cs typeface="Source Han Sans CN"/>
                    <a:sym typeface="Source Han Sans CN"/>
                  </a:defRPr>
                </a:lvl1pPr>
              </a:lstStyle>
              <a:p>
                <a:r>
                  <a:t>用户可以在投影仪或者计算机上进行演示也可以将演示文稿打印出来制作成胶片以便应用到更广泛的领域中</a:t>
                </a:r>
              </a:p>
            </p:txBody>
          </p:sp>
          <p:sp>
            <p:nvSpPr>
              <p:cNvPr id="17" name="矩形 11"/>
              <p:cNvSpPr txBox="1"/>
              <p:nvPr/>
            </p:nvSpPr>
            <p:spPr>
              <a:xfrm>
                <a:off x="0" y="-157954"/>
                <a:ext cx="2477592" cy="5651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2200" b="1">
                    <a:latin typeface="微软雅黑"/>
                    <a:ea typeface="微软雅黑"/>
                    <a:cs typeface="微软雅黑"/>
                    <a:sym typeface="微软雅黑"/>
                  </a:defRPr>
                </a:lvl1pPr>
              </a:lstStyle>
              <a:p>
                <a:pPr>
                  <a:defRPr>
                    <a:latin typeface="Source Han Sans CN"/>
                    <a:ea typeface="Source Han Sans CN"/>
                    <a:cs typeface="Source Han Sans CN"/>
                    <a:sym typeface="Source Han Sans CN"/>
                  </a:defRPr>
                </a:pPr>
                <a:r>
                  <a:rPr>
                    <a:latin typeface="微软雅黑"/>
                    <a:ea typeface="微软雅黑"/>
                    <a:cs typeface="微软雅黑"/>
                    <a:sym typeface="微软雅黑"/>
                  </a:rPr>
                  <a:t>标题文字添加</a:t>
                </a:r>
              </a:p>
            </p:txBody>
          </p:sp>
        </p:grpSp>
      </p:grpSp>
      <p:grpSp>
        <p:nvGrpSpPr>
          <p:cNvPr id="18" name="成组"/>
          <p:cNvGrpSpPr/>
          <p:nvPr/>
        </p:nvGrpSpPr>
        <p:grpSpPr>
          <a:xfrm>
            <a:off x="8199298" y="1566217"/>
            <a:ext cx="3116041" cy="4076008"/>
            <a:chOff x="0" y="0"/>
            <a:chExt cx="3116040" cy="4076006"/>
          </a:xfrm>
        </p:grpSpPr>
        <p:pic>
          <p:nvPicPr>
            <p:cNvPr id="19" name="图片 22" descr="图片 22"/>
            <p:cNvPicPr>
              <a:picLocks noChangeAspect="1"/>
            </p:cNvPicPr>
            <p:nvPr/>
          </p:nvPicPr>
          <p:blipFill>
            <a:blip r:embed="rId2">
              <a:extLst/>
            </a:blip>
            <a:srcRect l="23292"/>
            <a:stretch>
              <a:fillRect/>
            </a:stretch>
          </p:blipFill>
          <p:spPr>
            <a:xfrm rot="10800000">
              <a:off x="0" y="0"/>
              <a:ext cx="3116040" cy="2708148"/>
            </a:xfrm>
            <a:prstGeom prst="rect">
              <a:avLst/>
            </a:prstGeom>
            <a:ln w="12700" cap="flat">
              <a:noFill/>
              <a:miter lim="400000"/>
            </a:ln>
            <a:effectLst/>
          </p:spPr>
        </p:pic>
        <p:sp>
          <p:nvSpPr>
            <p:cNvPr id="20" name="矩形 5"/>
            <p:cNvSpPr/>
            <p:nvPr/>
          </p:nvSpPr>
          <p:spPr>
            <a:xfrm>
              <a:off x="2357" y="1595260"/>
              <a:ext cx="3111501" cy="2480747"/>
            </a:xfrm>
            <a:prstGeom prst="rect">
              <a:avLst/>
            </a:prstGeom>
            <a:solidFill>
              <a:srgbClr val="FFFFFF"/>
            </a:solidFill>
            <a:ln w="3175" cap="flat">
              <a:solidFill>
                <a:srgbClr val="EBEBEB"/>
              </a:solidFill>
              <a:prstDash val="solid"/>
              <a:round/>
            </a:ln>
            <a:effectLst/>
          </p:spPr>
          <p:txBody>
            <a:bodyPr wrap="square" lIns="45719" tIns="45719" rIns="45719" bIns="45719"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grpSp>
          <p:nvGrpSpPr>
            <p:cNvPr id="21" name="组合 9"/>
            <p:cNvGrpSpPr/>
            <p:nvPr/>
          </p:nvGrpSpPr>
          <p:grpSpPr>
            <a:xfrm>
              <a:off x="188088" y="1735364"/>
              <a:ext cx="2769950" cy="2151138"/>
              <a:chOff x="0" y="-159399"/>
              <a:chExt cx="2769949" cy="2151136"/>
            </a:xfrm>
          </p:grpSpPr>
          <p:sp>
            <p:nvSpPr>
              <p:cNvPr id="22" name="矩形 10"/>
              <p:cNvSpPr txBox="1"/>
              <p:nvPr/>
            </p:nvSpPr>
            <p:spPr>
              <a:xfrm>
                <a:off x="0" y="491759"/>
                <a:ext cx="2769950" cy="14999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5E5E5E"/>
                    </a:solidFill>
                    <a:latin typeface="Source Han Sans CN"/>
                    <a:ea typeface="Source Han Sans CN"/>
                    <a:cs typeface="Source Han Sans CN"/>
                    <a:sym typeface="Source Han Sans CN"/>
                  </a:defRPr>
                </a:lvl1pPr>
              </a:lstStyle>
              <a:p>
                <a:r>
                  <a:t>用户可以在投影仪或者计算机上进行演示也可以将演示文稿打印出来制作成胶片以便应用到更广泛的领域中</a:t>
                </a:r>
              </a:p>
            </p:txBody>
          </p:sp>
          <p:sp>
            <p:nvSpPr>
              <p:cNvPr id="23" name="矩形 11"/>
              <p:cNvSpPr txBox="1"/>
              <p:nvPr/>
            </p:nvSpPr>
            <p:spPr>
              <a:xfrm>
                <a:off x="0" y="-159400"/>
                <a:ext cx="2500276" cy="5702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2200" b="1">
                    <a:latin typeface="微软雅黑"/>
                    <a:ea typeface="微软雅黑"/>
                    <a:cs typeface="微软雅黑"/>
                    <a:sym typeface="微软雅黑"/>
                  </a:defRPr>
                </a:lvl1pPr>
              </a:lstStyle>
              <a:p>
                <a:r>
                  <a:t>标题文字添加</a:t>
                </a:r>
              </a:p>
            </p:txBody>
          </p:sp>
        </p:grpSp>
      </p:grpSp>
    </p:spTree>
    <p:extLst>
      <p:ext uri="{BB962C8B-B14F-4D97-AF65-F5344CB8AC3E}">
        <p14:creationId xmlns:p14="http://schemas.microsoft.com/office/powerpoint/2010/main" val="119308292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grpSp>
        <p:nvGrpSpPr>
          <p:cNvPr id="3" name="成组"/>
          <p:cNvGrpSpPr/>
          <p:nvPr/>
        </p:nvGrpSpPr>
        <p:grpSpPr>
          <a:xfrm>
            <a:off x="612094" y="1329808"/>
            <a:ext cx="2595961" cy="4284645"/>
            <a:chOff x="-137" y="-101600"/>
            <a:chExt cx="2595960" cy="4284643"/>
          </a:xfrm>
        </p:grpSpPr>
        <p:pic>
          <p:nvPicPr>
            <p:cNvPr id="4" name="图片 22" descr="图片 22"/>
            <p:cNvPicPr>
              <a:picLocks/>
            </p:cNvPicPr>
            <p:nvPr/>
          </p:nvPicPr>
          <p:blipFill>
            <a:blip r:embed="rId2">
              <a:extLst/>
            </a:blip>
            <a:srcRect l="23292" t="1847" b="890"/>
            <a:stretch>
              <a:fillRect/>
            </a:stretch>
          </p:blipFill>
          <p:spPr>
            <a:xfrm rot="10800000">
              <a:off x="44996" y="475987"/>
              <a:ext cx="2505879" cy="2269157"/>
            </a:xfrm>
            <a:prstGeom prst="rect">
              <a:avLst/>
            </a:prstGeom>
            <a:ln w="12700" cap="flat">
              <a:noFill/>
              <a:miter lim="400000"/>
            </a:ln>
            <a:effectLst/>
          </p:spPr>
        </p:pic>
        <p:sp>
          <p:nvSpPr>
            <p:cNvPr id="5" name="圆角矩形"/>
            <p:cNvSpPr/>
            <p:nvPr/>
          </p:nvSpPr>
          <p:spPr>
            <a:xfrm>
              <a:off x="15186" y="-101600"/>
              <a:ext cx="2565509" cy="469169"/>
            </a:xfrm>
            <a:prstGeom prst="roundRect">
              <a:avLst>
                <a:gd name="adj" fmla="val 50000"/>
              </a:avLst>
            </a:prstGeom>
            <a:solidFill>
              <a:srgbClr val="3F8DE3"/>
            </a:solidFill>
            <a:ln w="12700" cap="flat">
              <a:noFill/>
              <a:miter lim="400000"/>
            </a:ln>
            <a:effectLst/>
          </p:spPr>
          <p:txBody>
            <a:bodyPr wrap="square" lIns="45719" tIns="45719" rIns="45719" bIns="45719" numCol="1" anchor="ctr">
              <a:noAutofit/>
            </a:bodyPr>
            <a:lstStyle/>
            <a:p>
              <a:endParaRPr/>
            </a:p>
          </p:txBody>
        </p:sp>
        <p:sp>
          <p:nvSpPr>
            <p:cNvPr id="6" name="矩形标注"/>
            <p:cNvSpPr/>
            <p:nvPr/>
          </p:nvSpPr>
          <p:spPr>
            <a:xfrm rot="5400000">
              <a:off x="516395" y="2103616"/>
              <a:ext cx="1562895" cy="2595960"/>
            </a:xfrm>
            <a:custGeom>
              <a:avLst/>
              <a:gdLst/>
              <a:ahLst/>
              <a:cxnLst>
                <a:cxn ang="0">
                  <a:pos x="wd2" y="hd2"/>
                </a:cxn>
                <a:cxn ang="5400000">
                  <a:pos x="wd2" y="hd2"/>
                </a:cxn>
                <a:cxn ang="10800000">
                  <a:pos x="wd2" y="hd2"/>
                </a:cxn>
                <a:cxn ang="16200000">
                  <a:pos x="wd2" y="hd2"/>
                </a:cxn>
              </a:cxnLst>
              <a:rect l="0" t="0" r="r" b="b"/>
              <a:pathLst>
                <a:path w="21600" h="21600" extrusionOk="0">
                  <a:moveTo>
                    <a:pt x="5353" y="0"/>
                  </a:moveTo>
                  <a:cubicBezTo>
                    <a:pt x="3771" y="0"/>
                    <a:pt x="2490" y="771"/>
                    <a:pt x="2490" y="1724"/>
                  </a:cubicBezTo>
                  <a:lnTo>
                    <a:pt x="2490" y="4253"/>
                  </a:lnTo>
                  <a:lnTo>
                    <a:pt x="0" y="5366"/>
                  </a:lnTo>
                  <a:lnTo>
                    <a:pt x="2490" y="6476"/>
                  </a:lnTo>
                  <a:lnTo>
                    <a:pt x="2490" y="19873"/>
                  </a:lnTo>
                  <a:cubicBezTo>
                    <a:pt x="2490" y="20826"/>
                    <a:pt x="3771" y="21600"/>
                    <a:pt x="5353" y="21600"/>
                  </a:cubicBezTo>
                  <a:lnTo>
                    <a:pt x="18737" y="21600"/>
                  </a:lnTo>
                  <a:cubicBezTo>
                    <a:pt x="20319" y="21600"/>
                    <a:pt x="21600" y="20826"/>
                    <a:pt x="21600" y="19873"/>
                  </a:cubicBezTo>
                  <a:lnTo>
                    <a:pt x="21600" y="1724"/>
                  </a:lnTo>
                  <a:cubicBezTo>
                    <a:pt x="21600" y="771"/>
                    <a:pt x="20319" y="0"/>
                    <a:pt x="18737" y="0"/>
                  </a:cubicBezTo>
                  <a:lnTo>
                    <a:pt x="5353" y="0"/>
                  </a:lnTo>
                  <a:close/>
                </a:path>
              </a:pathLst>
            </a:custGeom>
            <a:solidFill>
              <a:srgbClr val="3E3E3E"/>
            </a:solidFill>
            <a:ln w="38100" cap="flat">
              <a:solidFill>
                <a:srgbClr val="FFFFFF"/>
              </a:solidFill>
              <a:prstDash val="solid"/>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7" name="组合 9"/>
            <p:cNvSpPr txBox="1"/>
            <p:nvPr/>
          </p:nvSpPr>
          <p:spPr>
            <a:xfrm>
              <a:off x="162504" y="3008025"/>
              <a:ext cx="2270873" cy="1091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FFFFFF"/>
                  </a:solidFill>
                  <a:latin typeface="微软雅黑"/>
                  <a:ea typeface="微软雅黑"/>
                  <a:cs typeface="微软雅黑"/>
                  <a:sym typeface="微软雅黑"/>
                </a:defRPr>
              </a:lvl1pPr>
            </a:lstStyle>
            <a:p>
              <a:r>
                <a:t>用户可以在投影仪或者计算机上进行演示也可以将演示文稿打印出来</a:t>
              </a:r>
            </a:p>
          </p:txBody>
        </p:sp>
        <p:sp>
          <p:nvSpPr>
            <p:cNvPr id="8" name="矩形 11"/>
            <p:cNvSpPr txBox="1"/>
            <p:nvPr/>
          </p:nvSpPr>
          <p:spPr>
            <a:xfrm>
              <a:off x="401508" y="-71486"/>
              <a:ext cx="1792864" cy="4303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just" defTabSz="914400">
                <a:lnSpc>
                  <a:spcPct val="120000"/>
                </a:lnSpc>
                <a:defRPr sz="2200" b="1">
                  <a:solidFill>
                    <a:srgbClr val="FFFFFF"/>
                  </a:solidFill>
                  <a:latin typeface="微软雅黑"/>
                  <a:ea typeface="微软雅黑"/>
                  <a:cs typeface="微软雅黑"/>
                  <a:sym typeface="微软雅黑"/>
                </a:defRPr>
              </a:lvl1pPr>
            </a:lstStyle>
            <a:p>
              <a:pPr algn="ctr"/>
              <a:r>
                <a:rPr sz="2000"/>
                <a:t>标题文字添加</a:t>
              </a:r>
            </a:p>
          </p:txBody>
        </p:sp>
      </p:grpSp>
      <p:grpSp>
        <p:nvGrpSpPr>
          <p:cNvPr id="9" name="成组"/>
          <p:cNvGrpSpPr/>
          <p:nvPr/>
        </p:nvGrpSpPr>
        <p:grpSpPr>
          <a:xfrm>
            <a:off x="3406944" y="1321822"/>
            <a:ext cx="2595962" cy="4292630"/>
            <a:chOff x="-137" y="-109586"/>
            <a:chExt cx="2595960" cy="4292629"/>
          </a:xfrm>
        </p:grpSpPr>
        <p:pic>
          <p:nvPicPr>
            <p:cNvPr id="10" name="图片 22" descr="图片 22"/>
            <p:cNvPicPr>
              <a:picLocks/>
            </p:cNvPicPr>
            <p:nvPr/>
          </p:nvPicPr>
          <p:blipFill>
            <a:blip r:embed="rId2">
              <a:extLst/>
            </a:blip>
            <a:srcRect l="23292" t="1847" b="890"/>
            <a:stretch>
              <a:fillRect/>
            </a:stretch>
          </p:blipFill>
          <p:spPr>
            <a:xfrm rot="10800000">
              <a:off x="44996" y="457798"/>
              <a:ext cx="2505879" cy="2280590"/>
            </a:xfrm>
            <a:prstGeom prst="rect">
              <a:avLst/>
            </a:prstGeom>
            <a:ln w="12700" cap="flat">
              <a:noFill/>
              <a:miter lim="400000"/>
            </a:ln>
            <a:effectLst/>
          </p:spPr>
        </p:pic>
        <p:sp>
          <p:nvSpPr>
            <p:cNvPr id="11" name="圆角矩形"/>
            <p:cNvSpPr/>
            <p:nvPr/>
          </p:nvSpPr>
          <p:spPr>
            <a:xfrm>
              <a:off x="15186" y="-101600"/>
              <a:ext cx="2565509" cy="469169"/>
            </a:xfrm>
            <a:prstGeom prst="roundRect">
              <a:avLst>
                <a:gd name="adj" fmla="val 50000"/>
              </a:avLst>
            </a:prstGeom>
            <a:solidFill>
              <a:srgbClr val="3F8DE3"/>
            </a:solidFill>
            <a:ln w="12700" cap="flat">
              <a:noFill/>
              <a:miter lim="400000"/>
            </a:ln>
            <a:effectLst/>
          </p:spPr>
          <p:txBody>
            <a:bodyPr wrap="square" lIns="45719" tIns="45719" rIns="45719" bIns="45719" numCol="1" anchor="ctr">
              <a:noAutofit/>
            </a:bodyPr>
            <a:lstStyle/>
            <a:p>
              <a:endParaRPr/>
            </a:p>
          </p:txBody>
        </p:sp>
        <p:sp>
          <p:nvSpPr>
            <p:cNvPr id="12" name="矩形标注"/>
            <p:cNvSpPr/>
            <p:nvPr/>
          </p:nvSpPr>
          <p:spPr>
            <a:xfrm rot="5400000">
              <a:off x="516395" y="2103616"/>
              <a:ext cx="1562895" cy="2595960"/>
            </a:xfrm>
            <a:custGeom>
              <a:avLst/>
              <a:gdLst/>
              <a:ahLst/>
              <a:cxnLst>
                <a:cxn ang="0">
                  <a:pos x="wd2" y="hd2"/>
                </a:cxn>
                <a:cxn ang="5400000">
                  <a:pos x="wd2" y="hd2"/>
                </a:cxn>
                <a:cxn ang="10800000">
                  <a:pos x="wd2" y="hd2"/>
                </a:cxn>
                <a:cxn ang="16200000">
                  <a:pos x="wd2" y="hd2"/>
                </a:cxn>
              </a:cxnLst>
              <a:rect l="0" t="0" r="r" b="b"/>
              <a:pathLst>
                <a:path w="21600" h="21600" extrusionOk="0">
                  <a:moveTo>
                    <a:pt x="5353" y="0"/>
                  </a:moveTo>
                  <a:cubicBezTo>
                    <a:pt x="3771" y="0"/>
                    <a:pt x="2490" y="771"/>
                    <a:pt x="2490" y="1724"/>
                  </a:cubicBezTo>
                  <a:lnTo>
                    <a:pt x="2490" y="4253"/>
                  </a:lnTo>
                  <a:lnTo>
                    <a:pt x="0" y="5366"/>
                  </a:lnTo>
                  <a:lnTo>
                    <a:pt x="2490" y="6476"/>
                  </a:lnTo>
                  <a:lnTo>
                    <a:pt x="2490" y="19873"/>
                  </a:lnTo>
                  <a:cubicBezTo>
                    <a:pt x="2490" y="20826"/>
                    <a:pt x="3771" y="21600"/>
                    <a:pt x="5353" y="21600"/>
                  </a:cubicBezTo>
                  <a:lnTo>
                    <a:pt x="18737" y="21600"/>
                  </a:lnTo>
                  <a:cubicBezTo>
                    <a:pt x="20319" y="21600"/>
                    <a:pt x="21600" y="20826"/>
                    <a:pt x="21600" y="19873"/>
                  </a:cubicBezTo>
                  <a:lnTo>
                    <a:pt x="21600" y="1724"/>
                  </a:lnTo>
                  <a:cubicBezTo>
                    <a:pt x="21600" y="771"/>
                    <a:pt x="20319" y="0"/>
                    <a:pt x="18737" y="0"/>
                  </a:cubicBezTo>
                  <a:lnTo>
                    <a:pt x="5353" y="0"/>
                  </a:lnTo>
                  <a:close/>
                </a:path>
              </a:pathLst>
            </a:custGeom>
            <a:solidFill>
              <a:srgbClr val="3E3E3E"/>
            </a:solidFill>
            <a:ln w="38100" cap="flat">
              <a:solidFill>
                <a:srgbClr val="FFFFFF"/>
              </a:solidFill>
              <a:prstDash val="solid"/>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3" name="组合 9"/>
            <p:cNvSpPr txBox="1"/>
            <p:nvPr/>
          </p:nvSpPr>
          <p:spPr>
            <a:xfrm>
              <a:off x="162504" y="3008025"/>
              <a:ext cx="2270873" cy="1091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FFFFFF"/>
                  </a:solidFill>
                  <a:latin typeface="微软雅黑"/>
                  <a:ea typeface="微软雅黑"/>
                  <a:cs typeface="微软雅黑"/>
                  <a:sym typeface="微软雅黑"/>
                </a:defRPr>
              </a:lvl1pPr>
            </a:lstStyle>
            <a:p>
              <a:r>
                <a:t>用户可以在投影仪或者计算机上进行演示也可以将演示文稿打印出来</a:t>
              </a:r>
            </a:p>
          </p:txBody>
        </p:sp>
        <p:sp>
          <p:nvSpPr>
            <p:cNvPr id="14" name="矩形 11"/>
            <p:cNvSpPr txBox="1"/>
            <p:nvPr/>
          </p:nvSpPr>
          <p:spPr>
            <a:xfrm>
              <a:off x="401508" y="-109586"/>
              <a:ext cx="1792864" cy="4303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just" defTabSz="914400">
                <a:lnSpc>
                  <a:spcPct val="120000"/>
                </a:lnSpc>
                <a:defRPr sz="2200" b="1">
                  <a:solidFill>
                    <a:srgbClr val="FFFFFF"/>
                  </a:solidFill>
                  <a:latin typeface="微软雅黑"/>
                  <a:ea typeface="微软雅黑"/>
                  <a:cs typeface="微软雅黑"/>
                  <a:sym typeface="微软雅黑"/>
                </a:defRPr>
              </a:lvl1pPr>
            </a:lstStyle>
            <a:p>
              <a:pPr algn="ctr"/>
              <a:r>
                <a:rPr sz="2000"/>
                <a:t>标题文字添加</a:t>
              </a:r>
            </a:p>
          </p:txBody>
        </p:sp>
      </p:grpSp>
      <p:grpSp>
        <p:nvGrpSpPr>
          <p:cNvPr id="15" name="成组"/>
          <p:cNvGrpSpPr/>
          <p:nvPr/>
        </p:nvGrpSpPr>
        <p:grpSpPr>
          <a:xfrm>
            <a:off x="6201795" y="1321822"/>
            <a:ext cx="2595962" cy="4292630"/>
            <a:chOff x="-137" y="-109586"/>
            <a:chExt cx="2595960" cy="4292629"/>
          </a:xfrm>
        </p:grpSpPr>
        <p:pic>
          <p:nvPicPr>
            <p:cNvPr id="16" name="图片 22" descr="图片 22"/>
            <p:cNvPicPr>
              <a:picLocks/>
            </p:cNvPicPr>
            <p:nvPr/>
          </p:nvPicPr>
          <p:blipFill>
            <a:blip r:embed="rId2">
              <a:extLst/>
            </a:blip>
            <a:srcRect l="23292" t="1847" b="890"/>
            <a:stretch>
              <a:fillRect/>
            </a:stretch>
          </p:blipFill>
          <p:spPr>
            <a:xfrm rot="10800000">
              <a:off x="44996" y="473463"/>
              <a:ext cx="2505879" cy="2256907"/>
            </a:xfrm>
            <a:prstGeom prst="rect">
              <a:avLst/>
            </a:prstGeom>
            <a:ln w="12700" cap="flat">
              <a:noFill/>
              <a:miter lim="400000"/>
            </a:ln>
            <a:effectLst/>
          </p:spPr>
        </p:pic>
        <p:sp>
          <p:nvSpPr>
            <p:cNvPr id="17" name="圆角矩形"/>
            <p:cNvSpPr/>
            <p:nvPr/>
          </p:nvSpPr>
          <p:spPr>
            <a:xfrm>
              <a:off x="15185" y="-101600"/>
              <a:ext cx="2565509" cy="469169"/>
            </a:xfrm>
            <a:prstGeom prst="roundRect">
              <a:avLst>
                <a:gd name="adj" fmla="val 50000"/>
              </a:avLst>
            </a:prstGeom>
            <a:solidFill>
              <a:srgbClr val="3F8DE3"/>
            </a:solidFill>
            <a:ln w="12700" cap="flat">
              <a:noFill/>
              <a:miter lim="400000"/>
            </a:ln>
            <a:effectLst/>
          </p:spPr>
          <p:txBody>
            <a:bodyPr wrap="square" lIns="45719" tIns="45719" rIns="45719" bIns="45719" numCol="1" anchor="ctr">
              <a:noAutofit/>
            </a:bodyPr>
            <a:lstStyle/>
            <a:p>
              <a:endParaRPr/>
            </a:p>
          </p:txBody>
        </p:sp>
        <p:sp>
          <p:nvSpPr>
            <p:cNvPr id="18" name="矩形标注"/>
            <p:cNvSpPr/>
            <p:nvPr/>
          </p:nvSpPr>
          <p:spPr>
            <a:xfrm rot="5400000">
              <a:off x="516395" y="2103616"/>
              <a:ext cx="1562895" cy="2595960"/>
            </a:xfrm>
            <a:custGeom>
              <a:avLst/>
              <a:gdLst/>
              <a:ahLst/>
              <a:cxnLst>
                <a:cxn ang="0">
                  <a:pos x="wd2" y="hd2"/>
                </a:cxn>
                <a:cxn ang="5400000">
                  <a:pos x="wd2" y="hd2"/>
                </a:cxn>
                <a:cxn ang="10800000">
                  <a:pos x="wd2" y="hd2"/>
                </a:cxn>
                <a:cxn ang="16200000">
                  <a:pos x="wd2" y="hd2"/>
                </a:cxn>
              </a:cxnLst>
              <a:rect l="0" t="0" r="r" b="b"/>
              <a:pathLst>
                <a:path w="21600" h="21600" extrusionOk="0">
                  <a:moveTo>
                    <a:pt x="5353" y="0"/>
                  </a:moveTo>
                  <a:cubicBezTo>
                    <a:pt x="3771" y="0"/>
                    <a:pt x="2490" y="771"/>
                    <a:pt x="2490" y="1724"/>
                  </a:cubicBezTo>
                  <a:lnTo>
                    <a:pt x="2490" y="4253"/>
                  </a:lnTo>
                  <a:lnTo>
                    <a:pt x="0" y="5366"/>
                  </a:lnTo>
                  <a:lnTo>
                    <a:pt x="2490" y="6476"/>
                  </a:lnTo>
                  <a:lnTo>
                    <a:pt x="2490" y="19873"/>
                  </a:lnTo>
                  <a:cubicBezTo>
                    <a:pt x="2490" y="20826"/>
                    <a:pt x="3771" y="21600"/>
                    <a:pt x="5353" y="21600"/>
                  </a:cubicBezTo>
                  <a:lnTo>
                    <a:pt x="18737" y="21600"/>
                  </a:lnTo>
                  <a:cubicBezTo>
                    <a:pt x="20319" y="21600"/>
                    <a:pt x="21600" y="20826"/>
                    <a:pt x="21600" y="19873"/>
                  </a:cubicBezTo>
                  <a:lnTo>
                    <a:pt x="21600" y="1724"/>
                  </a:lnTo>
                  <a:cubicBezTo>
                    <a:pt x="21600" y="771"/>
                    <a:pt x="20319" y="0"/>
                    <a:pt x="18737" y="0"/>
                  </a:cubicBezTo>
                  <a:lnTo>
                    <a:pt x="5353" y="0"/>
                  </a:lnTo>
                  <a:close/>
                </a:path>
              </a:pathLst>
            </a:custGeom>
            <a:solidFill>
              <a:srgbClr val="3E3E3E"/>
            </a:solidFill>
            <a:ln w="38100" cap="flat">
              <a:solidFill>
                <a:srgbClr val="FFFFFF"/>
              </a:solidFill>
              <a:prstDash val="solid"/>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9" name="组合 9"/>
            <p:cNvSpPr txBox="1"/>
            <p:nvPr/>
          </p:nvSpPr>
          <p:spPr>
            <a:xfrm>
              <a:off x="162503" y="3008025"/>
              <a:ext cx="2270874" cy="1091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FFFFFF"/>
                  </a:solidFill>
                  <a:latin typeface="微软雅黑"/>
                  <a:ea typeface="微软雅黑"/>
                  <a:cs typeface="微软雅黑"/>
                  <a:sym typeface="微软雅黑"/>
                </a:defRPr>
              </a:lvl1pPr>
            </a:lstStyle>
            <a:p>
              <a:r>
                <a:t>用户可以在投影仪或者计算机上进行演示也可以将演示文稿打印出来</a:t>
              </a:r>
            </a:p>
          </p:txBody>
        </p:sp>
        <p:sp>
          <p:nvSpPr>
            <p:cNvPr id="20" name="矩形 11"/>
            <p:cNvSpPr txBox="1"/>
            <p:nvPr/>
          </p:nvSpPr>
          <p:spPr>
            <a:xfrm>
              <a:off x="401508" y="-109586"/>
              <a:ext cx="1792864" cy="4303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just" defTabSz="914400">
                <a:lnSpc>
                  <a:spcPct val="120000"/>
                </a:lnSpc>
                <a:defRPr sz="2200" b="1">
                  <a:solidFill>
                    <a:srgbClr val="FFFFFF"/>
                  </a:solidFill>
                  <a:latin typeface="微软雅黑"/>
                  <a:ea typeface="微软雅黑"/>
                  <a:cs typeface="微软雅黑"/>
                  <a:sym typeface="微软雅黑"/>
                </a:defRPr>
              </a:lvl1pPr>
            </a:lstStyle>
            <a:p>
              <a:pPr algn="ctr"/>
              <a:r>
                <a:rPr sz="2000"/>
                <a:t>标题文字添加</a:t>
              </a:r>
            </a:p>
          </p:txBody>
        </p:sp>
      </p:grpSp>
      <p:grpSp>
        <p:nvGrpSpPr>
          <p:cNvPr id="21" name="成组"/>
          <p:cNvGrpSpPr/>
          <p:nvPr/>
        </p:nvGrpSpPr>
        <p:grpSpPr>
          <a:xfrm>
            <a:off x="8996646" y="1321822"/>
            <a:ext cx="2595961" cy="4292630"/>
            <a:chOff x="-137" y="-109586"/>
            <a:chExt cx="2595960" cy="4292629"/>
          </a:xfrm>
        </p:grpSpPr>
        <p:pic>
          <p:nvPicPr>
            <p:cNvPr id="22" name="图片 22" descr="图片 22"/>
            <p:cNvPicPr>
              <a:picLocks/>
            </p:cNvPicPr>
            <p:nvPr/>
          </p:nvPicPr>
          <p:blipFill>
            <a:blip r:embed="rId2">
              <a:extLst/>
            </a:blip>
            <a:srcRect l="23292" t="1847" b="890"/>
            <a:stretch>
              <a:fillRect/>
            </a:stretch>
          </p:blipFill>
          <p:spPr>
            <a:xfrm rot="10800000">
              <a:off x="44996" y="471533"/>
              <a:ext cx="2505879" cy="2255348"/>
            </a:xfrm>
            <a:prstGeom prst="rect">
              <a:avLst/>
            </a:prstGeom>
            <a:ln w="12700" cap="flat">
              <a:noFill/>
              <a:miter lim="400000"/>
            </a:ln>
            <a:effectLst/>
          </p:spPr>
        </p:pic>
        <p:sp>
          <p:nvSpPr>
            <p:cNvPr id="23" name="圆角矩形"/>
            <p:cNvSpPr/>
            <p:nvPr/>
          </p:nvSpPr>
          <p:spPr>
            <a:xfrm>
              <a:off x="15185" y="-101600"/>
              <a:ext cx="2565509" cy="469169"/>
            </a:xfrm>
            <a:prstGeom prst="roundRect">
              <a:avLst>
                <a:gd name="adj" fmla="val 50000"/>
              </a:avLst>
            </a:prstGeom>
            <a:solidFill>
              <a:srgbClr val="3F8DE3"/>
            </a:solidFill>
            <a:ln w="12700" cap="flat">
              <a:noFill/>
              <a:miter lim="400000"/>
            </a:ln>
            <a:effectLst/>
          </p:spPr>
          <p:txBody>
            <a:bodyPr wrap="square" lIns="45719" tIns="45719" rIns="45719" bIns="45719" numCol="1" anchor="ctr">
              <a:noAutofit/>
            </a:bodyPr>
            <a:lstStyle/>
            <a:p>
              <a:endParaRPr/>
            </a:p>
          </p:txBody>
        </p:sp>
        <p:sp>
          <p:nvSpPr>
            <p:cNvPr id="24" name="矩形标注"/>
            <p:cNvSpPr/>
            <p:nvPr/>
          </p:nvSpPr>
          <p:spPr>
            <a:xfrm rot="5400000">
              <a:off x="516395" y="2103616"/>
              <a:ext cx="1562895" cy="2595960"/>
            </a:xfrm>
            <a:custGeom>
              <a:avLst/>
              <a:gdLst/>
              <a:ahLst/>
              <a:cxnLst>
                <a:cxn ang="0">
                  <a:pos x="wd2" y="hd2"/>
                </a:cxn>
                <a:cxn ang="5400000">
                  <a:pos x="wd2" y="hd2"/>
                </a:cxn>
                <a:cxn ang="10800000">
                  <a:pos x="wd2" y="hd2"/>
                </a:cxn>
                <a:cxn ang="16200000">
                  <a:pos x="wd2" y="hd2"/>
                </a:cxn>
              </a:cxnLst>
              <a:rect l="0" t="0" r="r" b="b"/>
              <a:pathLst>
                <a:path w="21600" h="21600" extrusionOk="0">
                  <a:moveTo>
                    <a:pt x="5353" y="0"/>
                  </a:moveTo>
                  <a:cubicBezTo>
                    <a:pt x="3771" y="0"/>
                    <a:pt x="2490" y="771"/>
                    <a:pt x="2490" y="1724"/>
                  </a:cubicBezTo>
                  <a:lnTo>
                    <a:pt x="2490" y="4253"/>
                  </a:lnTo>
                  <a:lnTo>
                    <a:pt x="0" y="5366"/>
                  </a:lnTo>
                  <a:lnTo>
                    <a:pt x="2490" y="6476"/>
                  </a:lnTo>
                  <a:lnTo>
                    <a:pt x="2490" y="19873"/>
                  </a:lnTo>
                  <a:cubicBezTo>
                    <a:pt x="2490" y="20826"/>
                    <a:pt x="3771" y="21600"/>
                    <a:pt x="5353" y="21600"/>
                  </a:cubicBezTo>
                  <a:lnTo>
                    <a:pt x="18737" y="21600"/>
                  </a:lnTo>
                  <a:cubicBezTo>
                    <a:pt x="20319" y="21600"/>
                    <a:pt x="21600" y="20826"/>
                    <a:pt x="21600" y="19873"/>
                  </a:cubicBezTo>
                  <a:lnTo>
                    <a:pt x="21600" y="1724"/>
                  </a:lnTo>
                  <a:cubicBezTo>
                    <a:pt x="21600" y="771"/>
                    <a:pt x="20319" y="0"/>
                    <a:pt x="18737" y="0"/>
                  </a:cubicBezTo>
                  <a:lnTo>
                    <a:pt x="5353" y="0"/>
                  </a:lnTo>
                  <a:close/>
                </a:path>
              </a:pathLst>
            </a:custGeom>
            <a:solidFill>
              <a:srgbClr val="3E3E3E"/>
            </a:solidFill>
            <a:ln w="38100" cap="flat">
              <a:solidFill>
                <a:srgbClr val="FFFFFF"/>
              </a:solidFill>
              <a:prstDash val="solid"/>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5" name="组合 9"/>
            <p:cNvSpPr txBox="1"/>
            <p:nvPr/>
          </p:nvSpPr>
          <p:spPr>
            <a:xfrm>
              <a:off x="162503" y="3008025"/>
              <a:ext cx="2270874" cy="1091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just" defTabSz="914400">
                <a:lnSpc>
                  <a:spcPct val="120000"/>
                </a:lnSpc>
                <a:defRPr sz="1400">
                  <a:solidFill>
                    <a:srgbClr val="FFFFFF"/>
                  </a:solidFill>
                  <a:latin typeface="微软雅黑"/>
                  <a:ea typeface="微软雅黑"/>
                  <a:cs typeface="微软雅黑"/>
                  <a:sym typeface="微软雅黑"/>
                </a:defRPr>
              </a:lvl1pPr>
            </a:lstStyle>
            <a:p>
              <a:r>
                <a:t>用户可以在投影仪或者计算机上进行演示也可以将演示文稿打印出来</a:t>
              </a:r>
            </a:p>
          </p:txBody>
        </p:sp>
        <p:sp>
          <p:nvSpPr>
            <p:cNvPr id="26" name="矩形 11"/>
            <p:cNvSpPr txBox="1"/>
            <p:nvPr/>
          </p:nvSpPr>
          <p:spPr>
            <a:xfrm>
              <a:off x="401508" y="-109586"/>
              <a:ext cx="1792864" cy="4303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just" defTabSz="914400">
                <a:lnSpc>
                  <a:spcPct val="120000"/>
                </a:lnSpc>
                <a:defRPr sz="2200" b="1">
                  <a:solidFill>
                    <a:srgbClr val="FFFFFF"/>
                  </a:solidFill>
                  <a:latin typeface="微软雅黑"/>
                  <a:ea typeface="微软雅黑"/>
                  <a:cs typeface="微软雅黑"/>
                  <a:sym typeface="微软雅黑"/>
                </a:defRPr>
              </a:lvl1pPr>
            </a:lstStyle>
            <a:p>
              <a:pPr algn="ctr"/>
              <a:r>
                <a:rPr sz="2000"/>
                <a:t>标题文字添加</a:t>
              </a:r>
            </a:p>
          </p:txBody>
        </p:sp>
      </p:grpSp>
    </p:spTree>
    <p:extLst>
      <p:ext uri="{BB962C8B-B14F-4D97-AF65-F5344CB8AC3E}">
        <p14:creationId xmlns:p14="http://schemas.microsoft.com/office/powerpoint/2010/main" val="10431710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dirty="0"/>
              <a:t>单击此处添加标题</a:t>
            </a:r>
          </a:p>
        </p:txBody>
      </p:sp>
      <p:sp>
        <p:nvSpPr>
          <p:cNvPr id="3" name="文本框 2">
            <a:extLst>
              <a:ext uri="{FF2B5EF4-FFF2-40B4-BE49-F238E27FC236}">
                <a16:creationId xmlns:a16="http://schemas.microsoft.com/office/drawing/2014/main" id="{0BDE6569-1F54-B54B-A677-B7EB193A9003}"/>
              </a:ext>
            </a:extLst>
          </p:cNvPr>
          <p:cNvSpPr txBox="1"/>
          <p:nvPr/>
        </p:nvSpPr>
        <p:spPr>
          <a:xfrm>
            <a:off x="778046" y="1133856"/>
            <a:ext cx="971092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t>当</a:t>
            </a:r>
            <a:r>
              <a:rPr lang="zh-CN" altLang="en-US" b="1" dirty="0"/>
              <a:t>客户端需要同时与多个局部数据库系统进行数据通信时，这时就需要有一种能够进行指令收发及数据整合的通信软件体来协助完成以上任务</a:t>
            </a:r>
            <a:r>
              <a:rPr lang="zh-CN" altLang="en-US" dirty="0"/>
              <a:t>。该软件体还必须能够完成与</a:t>
            </a:r>
            <a:r>
              <a:rPr lang="zh-CN" altLang="en-US" b="1" dirty="0"/>
              <a:t>多个数据库系统的安全访问控制、事务处理及全局查询</a:t>
            </a:r>
            <a:r>
              <a:rPr lang="zh-CN" altLang="en-US" dirty="0"/>
              <a:t>，在功能上等同于单个数据库里的数据库管理系统。</a:t>
            </a:r>
          </a:p>
        </p:txBody>
      </p:sp>
      <p:sp>
        <p:nvSpPr>
          <p:cNvPr id="5" name="文本框 4">
            <a:extLst>
              <a:ext uri="{FF2B5EF4-FFF2-40B4-BE49-F238E27FC236}">
                <a16:creationId xmlns:a16="http://schemas.microsoft.com/office/drawing/2014/main" id="{1FEE2899-4DB8-B140-BBFE-C3950A21C279}"/>
              </a:ext>
            </a:extLst>
          </p:cNvPr>
          <p:cNvSpPr txBox="1"/>
          <p:nvPr/>
        </p:nvSpPr>
        <p:spPr>
          <a:xfrm>
            <a:off x="778046" y="3145536"/>
            <a:ext cx="1947006"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indent="-342900">
              <a:buFontTx/>
              <a:buChar char="-"/>
            </a:pPr>
            <a:r>
              <a:rPr lang="en-US" altLang="zh-CN" dirty="0" err="1"/>
              <a:t>Sharding</a:t>
            </a:r>
            <a:r>
              <a:rPr lang="en-US" altLang="zh-CN" dirty="0"/>
              <a:t>-JDBC</a:t>
            </a:r>
          </a:p>
          <a:p>
            <a:pPr marL="342900" indent="-342900">
              <a:buFontTx/>
              <a:buChar char="-"/>
            </a:pPr>
            <a:r>
              <a:rPr lang="en-US" altLang="zh-CN" dirty="0"/>
              <a:t>Atlas</a:t>
            </a:r>
          </a:p>
          <a:p>
            <a:pPr marL="342900" indent="-342900">
              <a:buFontTx/>
              <a:buChar char="-"/>
            </a:pPr>
            <a:r>
              <a:rPr lang="en-US" altLang="zh-CN" dirty="0" err="1"/>
              <a:t>MyCat</a:t>
            </a:r>
            <a:endParaRPr lang="en-US" altLang="zh-CN" dirty="0"/>
          </a:p>
          <a:p>
            <a:pPr marL="342900" indent="-342900">
              <a:buFontTx/>
              <a:buChar char="-"/>
            </a:pPr>
            <a:r>
              <a:rPr lang="en-US" altLang="zh-CN" dirty="0"/>
              <a:t>DRDS</a:t>
            </a:r>
          </a:p>
          <a:p>
            <a:pPr marL="342900" indent="-342900">
              <a:buFontTx/>
              <a:buChar char="-"/>
            </a:pPr>
            <a:r>
              <a:rPr lang="en-US" altLang="zh-CN" dirty="0"/>
              <a:t>Heisenberg</a:t>
            </a:r>
            <a:endParaRPr kumimoji="0" lang="zh-CN" altLang="en-US" sz="2000" b="0" i="0" u="none" strike="noStrike" cap="none" spc="0" normalizeH="0" baseline="0" dirty="0">
              <a:ln>
                <a:noFill/>
              </a:ln>
              <a:solidFill>
                <a:srgbClr val="000000"/>
              </a:solidFill>
              <a:effectLst/>
              <a:uFillTx/>
              <a:latin typeface="+mj-lt"/>
              <a:ea typeface="+mj-ea"/>
              <a:cs typeface="+mj-cs"/>
              <a:sym typeface="Calibri"/>
            </a:endParaRPr>
          </a:p>
        </p:txBody>
      </p:sp>
      <p:sp>
        <p:nvSpPr>
          <p:cNvPr id="7" name="矩形 6">
            <a:extLst>
              <a:ext uri="{FF2B5EF4-FFF2-40B4-BE49-F238E27FC236}">
                <a16:creationId xmlns:a16="http://schemas.microsoft.com/office/drawing/2014/main" id="{A3388BDC-2125-2348-BB7C-EED8E8AB67B9}"/>
              </a:ext>
            </a:extLst>
          </p:cNvPr>
          <p:cNvSpPr/>
          <p:nvPr/>
        </p:nvSpPr>
        <p:spPr>
          <a:xfrm>
            <a:off x="4492752" y="3460878"/>
            <a:ext cx="6096000" cy="1631216"/>
          </a:xfrm>
          <a:prstGeom prst="rect">
            <a:avLst/>
          </a:prstGeom>
        </p:spPr>
        <p:txBody>
          <a:bodyPr>
            <a:spAutoFit/>
          </a:bodyPr>
          <a:lstStyle/>
          <a:p>
            <a:r>
              <a:rPr lang="zh-CN" altLang="en-US" dirty="0"/>
              <a:t>问题：有些不支持 SQL 语句嵌套查询，有些没有解决局部数据库的模式冲突问题或者没有解决事务处理问题，有些则是对查询优化考虑不多，有些则是数据源适配器的扩展性不好，有些则是自定义了第三方查询语言，对开发人员来说要求很高。</a:t>
            </a:r>
          </a:p>
        </p:txBody>
      </p:sp>
    </p:spTree>
    <p:extLst>
      <p:ext uri="{BB962C8B-B14F-4D97-AF65-F5344CB8AC3E}">
        <p14:creationId xmlns:p14="http://schemas.microsoft.com/office/powerpoint/2010/main" val="144394360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PA-组合 14"/>
          <p:cNvSpPr/>
          <p:nvPr/>
        </p:nvSpPr>
        <p:spPr>
          <a:xfrm>
            <a:off x="4013305" y="3279640"/>
            <a:ext cx="2313211" cy="1757954"/>
          </a:xfrm>
          <a:prstGeom prst="rect">
            <a:avLst/>
          </a:prstGeom>
          <a:solidFill>
            <a:srgbClr val="AE773F"/>
          </a:solidFill>
          <a:ln w="12700">
            <a:miter lim="400000"/>
          </a:ln>
          <a:effectLst>
            <a:outerShdw blurRad="114300" dist="12700" dir="5400000" rotWithShape="0">
              <a:srgbClr val="000000">
                <a:alpha val="35000"/>
              </a:srgbClr>
            </a:outerShdw>
            <a:reflection stA="50000" endPos="40000" dir="5400000" sy="-100000" algn="bl" rotWithShape="0"/>
          </a:effectLst>
        </p:spPr>
        <p:txBody>
          <a:bodyPr lIns="60956" tIns="60956" rIns="60956" bIns="60956" anchor="ctr"/>
          <a:lstStyle/>
          <a:p>
            <a:pPr algn="ctr">
              <a:defRPr sz="6600">
                <a:solidFill>
                  <a:srgbClr val="FFFFFF"/>
                </a:solidFill>
                <a:latin typeface="Bauhaus 93"/>
                <a:ea typeface="Bauhaus 93"/>
                <a:cs typeface="Bauhaus 93"/>
                <a:sym typeface="Bauhaus 93"/>
              </a:defRPr>
            </a:pPr>
            <a:endParaRPr sz="6600">
              <a:latin typeface="微软雅黑" panose="020B0503020204020204" pitchFamily="34" charset="-122"/>
              <a:ea typeface="微软雅黑" panose="020B0503020204020204" pitchFamily="34" charset="-122"/>
            </a:endParaRPr>
          </a:p>
        </p:txBody>
      </p:sp>
      <p:sp>
        <p:nvSpPr>
          <p:cNvPr id="4" name="PA-矩形 91"/>
          <p:cNvSpPr/>
          <p:nvPr/>
        </p:nvSpPr>
        <p:spPr>
          <a:xfrm>
            <a:off x="6415220" y="1438595"/>
            <a:ext cx="2313211" cy="1757954"/>
          </a:xfrm>
          <a:prstGeom prst="rect">
            <a:avLst/>
          </a:prstGeom>
          <a:solidFill>
            <a:srgbClr val="027AD6"/>
          </a:solidFill>
          <a:ln w="12700">
            <a:miter lim="400000"/>
          </a:ln>
          <a:effectLst>
            <a:outerShdw blurRad="114300" dist="12700" dir="5400000" rotWithShape="0">
              <a:srgbClr val="000000">
                <a:alpha val="35000"/>
              </a:srgbClr>
            </a:outerShdw>
          </a:effectLst>
        </p:spPr>
        <p:txBody>
          <a:bodyPr lIns="60956" tIns="60956" rIns="60956" bIns="60956" anchor="ctr"/>
          <a:lstStyle/>
          <a:p>
            <a:pPr algn="ctr">
              <a:defRPr sz="6600">
                <a:solidFill>
                  <a:srgbClr val="FFFFFF"/>
                </a:solidFill>
                <a:latin typeface="Bauhaus 93"/>
                <a:ea typeface="Bauhaus 93"/>
                <a:cs typeface="Bauhaus 93"/>
                <a:sym typeface="Bauhaus 93"/>
              </a:defRPr>
            </a:pPr>
            <a:endParaRPr sz="6600">
              <a:latin typeface="微软雅黑" panose="020B0503020204020204" pitchFamily="34" charset="-122"/>
              <a:ea typeface="微软雅黑" panose="020B0503020204020204" pitchFamily="34" charset="-122"/>
            </a:endParaRPr>
          </a:p>
        </p:txBody>
      </p:sp>
      <p:sp>
        <p:nvSpPr>
          <p:cNvPr id="5" name="PA-组合 20"/>
          <p:cNvSpPr/>
          <p:nvPr/>
        </p:nvSpPr>
        <p:spPr>
          <a:xfrm>
            <a:off x="8826226" y="3279640"/>
            <a:ext cx="2313212" cy="1757954"/>
          </a:xfrm>
          <a:prstGeom prst="rect">
            <a:avLst/>
          </a:prstGeom>
          <a:solidFill>
            <a:srgbClr val="AD763E"/>
          </a:solidFill>
          <a:ln w="12700">
            <a:miter lim="400000"/>
          </a:ln>
          <a:effectLst>
            <a:outerShdw blurRad="114300" dist="12700" dir="5400000" rotWithShape="0">
              <a:srgbClr val="000000">
                <a:alpha val="35000"/>
              </a:srgbClr>
            </a:outerShdw>
            <a:reflection stA="50000" endPos="40000" dir="5400000" sy="-100000" algn="bl" rotWithShape="0"/>
          </a:effectLst>
        </p:spPr>
        <p:txBody>
          <a:bodyPr lIns="60956" tIns="60956" rIns="60956" bIns="60956" anchor="ctr"/>
          <a:lstStyle/>
          <a:p>
            <a:pPr algn="ctr">
              <a:defRPr sz="6600">
                <a:solidFill>
                  <a:srgbClr val="FFFFFF"/>
                </a:solidFill>
                <a:latin typeface="Bauhaus 93"/>
                <a:ea typeface="Bauhaus 93"/>
                <a:cs typeface="Bauhaus 93"/>
                <a:sym typeface="Bauhaus 93"/>
              </a:defRPr>
            </a:pPr>
            <a:endParaRPr sz="6600">
              <a:latin typeface="微软雅黑" panose="020B0503020204020204" pitchFamily="34" charset="-122"/>
              <a:ea typeface="微软雅黑" panose="020B0503020204020204" pitchFamily="34" charset="-122"/>
            </a:endParaRPr>
          </a:p>
        </p:txBody>
      </p:sp>
      <p:sp>
        <p:nvSpPr>
          <p:cNvPr id="6" name="PA-矩形 91"/>
          <p:cNvSpPr/>
          <p:nvPr/>
        </p:nvSpPr>
        <p:spPr>
          <a:xfrm>
            <a:off x="1025369" y="1438595"/>
            <a:ext cx="2844801" cy="1757954"/>
          </a:xfrm>
          <a:prstGeom prst="rect">
            <a:avLst/>
          </a:prstGeom>
          <a:solidFill>
            <a:srgbClr val="027AD6"/>
          </a:solidFill>
          <a:ln w="12700">
            <a:miter lim="400000"/>
          </a:ln>
          <a:effectLst>
            <a:outerShdw blurRad="114300" dist="12700" dir="5400000" rotWithShape="0">
              <a:srgbClr val="000000">
                <a:alpha val="35000"/>
              </a:srgbClr>
            </a:outerShdw>
          </a:effectLst>
        </p:spPr>
        <p:txBody>
          <a:bodyPr lIns="60956" tIns="60956" rIns="60956" bIns="60956" anchor="ctr"/>
          <a:lstStyle/>
          <a:p>
            <a:pPr algn="ctr">
              <a:defRPr sz="6600">
                <a:solidFill>
                  <a:srgbClr val="FFFFFF"/>
                </a:solidFill>
                <a:latin typeface="Bauhaus 93"/>
                <a:ea typeface="Bauhaus 93"/>
                <a:cs typeface="Bauhaus 93"/>
                <a:sym typeface="Bauhaus 93"/>
              </a:defRPr>
            </a:pPr>
            <a:endParaRPr sz="6600">
              <a:latin typeface="微软雅黑" panose="020B0503020204020204" pitchFamily="34" charset="-122"/>
              <a:ea typeface="微软雅黑" panose="020B0503020204020204" pitchFamily="34" charset="-122"/>
            </a:endParaRPr>
          </a:p>
        </p:txBody>
      </p:sp>
      <p:sp>
        <p:nvSpPr>
          <p:cNvPr id="7" name="PA-文本框 89"/>
          <p:cNvSpPr txBox="1"/>
          <p:nvPr/>
        </p:nvSpPr>
        <p:spPr>
          <a:xfrm>
            <a:off x="1314590" y="1774911"/>
            <a:ext cx="2425408" cy="855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1219012">
              <a:lnSpc>
                <a:spcPct val="80000"/>
              </a:lnSpc>
              <a:defRPr sz="3200" b="1" spc="-96">
                <a:solidFill>
                  <a:srgbClr val="FFFFFF"/>
                </a:solidFill>
                <a:latin typeface="微软雅黑"/>
                <a:ea typeface="微软雅黑"/>
                <a:cs typeface="微软雅黑"/>
                <a:sym typeface="微软雅黑"/>
              </a:defRPr>
            </a:pPr>
            <a:r>
              <a:rPr sz="2400">
                <a:latin typeface="微软雅黑" panose="020B0503020204020204" pitchFamily="34" charset="-122"/>
                <a:ea typeface="微软雅黑" panose="020B0503020204020204" pitchFamily="34" charset="-122"/>
              </a:rPr>
              <a:t>输入标题</a:t>
            </a:r>
          </a:p>
          <a:p>
            <a:pPr algn="ctr" defTabSz="1219012">
              <a:lnSpc>
                <a:spcPct val="80000"/>
              </a:lnSpc>
              <a:defRPr sz="2200" b="1" spc="-66">
                <a:solidFill>
                  <a:srgbClr val="FFFFFF"/>
                </a:solidFill>
                <a:latin typeface="微软雅黑"/>
                <a:ea typeface="微软雅黑"/>
                <a:cs typeface="微软雅黑"/>
                <a:sym typeface="微软雅黑"/>
              </a:defRPr>
            </a:pPr>
            <a:endParaRPr sz="2400">
              <a:latin typeface="微软雅黑" panose="020B0503020204020204" pitchFamily="34" charset="-122"/>
              <a:ea typeface="微软雅黑" panose="020B0503020204020204" pitchFamily="34" charset="-122"/>
            </a:endParaRPr>
          </a:p>
          <a:p>
            <a:pPr algn="ctr" defTabSz="1219012">
              <a:lnSpc>
                <a:spcPct val="80000"/>
              </a:lnSpc>
              <a:defRPr sz="1300" b="1" spc="-39">
                <a:solidFill>
                  <a:srgbClr val="FFFFFF"/>
                </a:solidFill>
                <a:latin typeface="微软雅黑"/>
                <a:ea typeface="微软雅黑"/>
                <a:cs typeface="微软雅黑"/>
                <a:sym typeface="微软雅黑"/>
              </a:defRPr>
            </a:pPr>
            <a:r>
              <a:rPr sz="1400">
                <a:latin typeface="微软雅黑" panose="020B0503020204020204" pitchFamily="34" charset="-122"/>
                <a:ea typeface="微软雅黑" panose="020B0503020204020204" pitchFamily="34" charset="-122"/>
              </a:rPr>
              <a:t>输入内容</a:t>
            </a:r>
          </a:p>
        </p:txBody>
      </p:sp>
      <p:sp>
        <p:nvSpPr>
          <p:cNvPr id="8" name="PA-文本框 89"/>
          <p:cNvSpPr txBox="1"/>
          <p:nvPr/>
        </p:nvSpPr>
        <p:spPr>
          <a:xfrm>
            <a:off x="6359121" y="1694889"/>
            <a:ext cx="2425408" cy="941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1219012">
              <a:lnSpc>
                <a:spcPct val="80000"/>
              </a:lnSpc>
              <a:defRPr sz="3200" b="1" spc="-96">
                <a:solidFill>
                  <a:srgbClr val="FFFFFF"/>
                </a:solidFill>
                <a:latin typeface="微软雅黑"/>
                <a:ea typeface="微软雅黑"/>
                <a:cs typeface="微软雅黑"/>
                <a:sym typeface="微软雅黑"/>
              </a:defRPr>
            </a:pPr>
            <a:r>
              <a:rPr sz="2400">
                <a:latin typeface="微软雅黑" panose="020B0503020204020204" pitchFamily="34" charset="-122"/>
                <a:ea typeface="微软雅黑" panose="020B0503020204020204" pitchFamily="34" charset="-122"/>
              </a:rPr>
              <a:t>输入标题</a:t>
            </a:r>
          </a:p>
          <a:p>
            <a:pPr algn="ctr" defTabSz="1219012">
              <a:lnSpc>
                <a:spcPct val="80000"/>
              </a:lnSpc>
              <a:defRPr sz="2200" b="1" spc="-66">
                <a:solidFill>
                  <a:srgbClr val="FFFFFF"/>
                </a:solidFill>
                <a:latin typeface="微软雅黑"/>
                <a:ea typeface="微软雅黑"/>
                <a:cs typeface="微软雅黑"/>
                <a:sym typeface="微软雅黑"/>
              </a:defRPr>
            </a:pPr>
            <a:endParaRPr sz="2400">
              <a:latin typeface="微软雅黑" panose="020B0503020204020204" pitchFamily="34" charset="-122"/>
              <a:ea typeface="微软雅黑" panose="020B0503020204020204" pitchFamily="34" charset="-122"/>
            </a:endParaRPr>
          </a:p>
          <a:p>
            <a:pPr algn="ctr" defTabSz="609600">
              <a:lnSpc>
                <a:spcPct val="120000"/>
              </a:lnSpc>
              <a:defRPr sz="1300" b="1">
                <a:solidFill>
                  <a:srgbClr val="FFFFFF"/>
                </a:solidFill>
                <a:latin typeface="微软雅黑"/>
                <a:ea typeface="微软雅黑"/>
                <a:cs typeface="微软雅黑"/>
                <a:sym typeface="微软雅黑"/>
              </a:defRPr>
            </a:pPr>
            <a:r>
              <a:rPr sz="1400">
                <a:latin typeface="微软雅黑" panose="020B0503020204020204" pitchFamily="34" charset="-122"/>
                <a:ea typeface="微软雅黑" panose="020B0503020204020204" pitchFamily="34" charset="-122"/>
              </a:rPr>
              <a:t>输入内容</a:t>
            </a:r>
          </a:p>
        </p:txBody>
      </p:sp>
      <p:sp>
        <p:nvSpPr>
          <p:cNvPr id="9" name="PA-文本框 89"/>
          <p:cNvSpPr txBox="1"/>
          <p:nvPr/>
        </p:nvSpPr>
        <p:spPr>
          <a:xfrm>
            <a:off x="3957208" y="3576413"/>
            <a:ext cx="2425408" cy="941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1219012">
              <a:lnSpc>
                <a:spcPct val="80000"/>
              </a:lnSpc>
              <a:defRPr sz="3200" b="1" spc="-96">
                <a:solidFill>
                  <a:srgbClr val="FFFFFF"/>
                </a:solidFill>
                <a:latin typeface="微软雅黑"/>
                <a:ea typeface="微软雅黑"/>
                <a:cs typeface="微软雅黑"/>
                <a:sym typeface="微软雅黑"/>
              </a:defRPr>
            </a:pPr>
            <a:r>
              <a:rPr sz="2400">
                <a:latin typeface="微软雅黑" panose="020B0503020204020204" pitchFamily="34" charset="-122"/>
                <a:ea typeface="微软雅黑" panose="020B0503020204020204" pitchFamily="34" charset="-122"/>
              </a:rPr>
              <a:t>输入标题</a:t>
            </a:r>
          </a:p>
          <a:p>
            <a:pPr algn="ctr" defTabSz="1219012">
              <a:lnSpc>
                <a:spcPct val="80000"/>
              </a:lnSpc>
              <a:defRPr sz="2200" b="1" spc="-66">
                <a:solidFill>
                  <a:srgbClr val="FFFFFF"/>
                </a:solidFill>
                <a:latin typeface="微软雅黑"/>
                <a:ea typeface="微软雅黑"/>
                <a:cs typeface="微软雅黑"/>
                <a:sym typeface="微软雅黑"/>
              </a:defRPr>
            </a:pPr>
            <a:endParaRPr sz="2400">
              <a:latin typeface="微软雅黑" panose="020B0503020204020204" pitchFamily="34" charset="-122"/>
              <a:ea typeface="微软雅黑" panose="020B0503020204020204" pitchFamily="34" charset="-122"/>
            </a:endParaRPr>
          </a:p>
          <a:p>
            <a:pPr algn="ctr" defTabSz="609600">
              <a:lnSpc>
                <a:spcPct val="120000"/>
              </a:lnSpc>
              <a:defRPr sz="1300" b="1">
                <a:solidFill>
                  <a:srgbClr val="FFFFFF"/>
                </a:solidFill>
                <a:latin typeface="微软雅黑"/>
                <a:ea typeface="微软雅黑"/>
                <a:cs typeface="微软雅黑"/>
                <a:sym typeface="微软雅黑"/>
              </a:defRPr>
            </a:pPr>
            <a:r>
              <a:rPr sz="1400">
                <a:latin typeface="微软雅黑" panose="020B0503020204020204" pitchFamily="34" charset="-122"/>
                <a:ea typeface="微软雅黑" panose="020B0503020204020204" pitchFamily="34" charset="-122"/>
              </a:rPr>
              <a:t>输入内容</a:t>
            </a:r>
          </a:p>
        </p:txBody>
      </p:sp>
      <p:sp>
        <p:nvSpPr>
          <p:cNvPr id="10" name="PA-文本框 89"/>
          <p:cNvSpPr txBox="1"/>
          <p:nvPr/>
        </p:nvSpPr>
        <p:spPr>
          <a:xfrm>
            <a:off x="8770128" y="3563713"/>
            <a:ext cx="2425408" cy="941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1219012">
              <a:lnSpc>
                <a:spcPct val="80000"/>
              </a:lnSpc>
              <a:defRPr sz="3200" b="1" spc="-96">
                <a:solidFill>
                  <a:srgbClr val="FFFFFF"/>
                </a:solidFill>
                <a:latin typeface="微软雅黑"/>
                <a:ea typeface="微软雅黑"/>
                <a:cs typeface="微软雅黑"/>
                <a:sym typeface="微软雅黑"/>
              </a:defRPr>
            </a:pPr>
            <a:r>
              <a:rPr sz="2400">
                <a:latin typeface="微软雅黑" panose="020B0503020204020204" pitchFamily="34" charset="-122"/>
                <a:ea typeface="微软雅黑" panose="020B0503020204020204" pitchFamily="34" charset="-122"/>
              </a:rPr>
              <a:t>输入标题</a:t>
            </a:r>
          </a:p>
          <a:p>
            <a:pPr algn="ctr" defTabSz="1219012">
              <a:lnSpc>
                <a:spcPct val="80000"/>
              </a:lnSpc>
              <a:defRPr sz="2200" b="1" spc="-66">
                <a:solidFill>
                  <a:srgbClr val="FFFFFF"/>
                </a:solidFill>
                <a:latin typeface="微软雅黑"/>
                <a:ea typeface="微软雅黑"/>
                <a:cs typeface="微软雅黑"/>
                <a:sym typeface="微软雅黑"/>
              </a:defRPr>
            </a:pPr>
            <a:endParaRPr sz="2400">
              <a:latin typeface="微软雅黑" panose="020B0503020204020204" pitchFamily="34" charset="-122"/>
              <a:ea typeface="微软雅黑" panose="020B0503020204020204" pitchFamily="34" charset="-122"/>
            </a:endParaRPr>
          </a:p>
          <a:p>
            <a:pPr algn="ctr" defTabSz="609600">
              <a:lnSpc>
                <a:spcPct val="120000"/>
              </a:lnSpc>
              <a:defRPr sz="1300" b="1">
                <a:solidFill>
                  <a:srgbClr val="FFFFFF"/>
                </a:solidFill>
                <a:latin typeface="微软雅黑"/>
                <a:ea typeface="微软雅黑"/>
                <a:cs typeface="微软雅黑"/>
                <a:sym typeface="微软雅黑"/>
              </a:defRPr>
            </a:pPr>
            <a:r>
              <a:rPr sz="1400">
                <a:latin typeface="微软雅黑" panose="020B0503020204020204" pitchFamily="34" charset="-122"/>
                <a:ea typeface="微软雅黑" panose="020B0503020204020204" pitchFamily="34" charset="-122"/>
              </a:rPr>
              <a:t>输入内容</a:t>
            </a:r>
          </a:p>
        </p:txBody>
      </p:sp>
      <p:pic>
        <p:nvPicPr>
          <p:cNvPr id="11" name="图片 24" descr="图片 24"/>
          <p:cNvPicPr>
            <a:picLocks noChangeAspect="1"/>
          </p:cNvPicPr>
          <p:nvPr/>
        </p:nvPicPr>
        <p:blipFill>
          <a:blip r:embed="rId2">
            <a:extLst/>
          </a:blip>
          <a:stretch>
            <a:fillRect/>
          </a:stretch>
        </p:blipFill>
        <p:spPr>
          <a:xfrm>
            <a:off x="1972448" y="3785217"/>
            <a:ext cx="940022" cy="630029"/>
          </a:xfrm>
          <a:prstGeom prst="rect">
            <a:avLst/>
          </a:prstGeom>
          <a:ln w="12700">
            <a:miter lim="400000"/>
          </a:ln>
        </p:spPr>
      </p:pic>
      <p:pic>
        <p:nvPicPr>
          <p:cNvPr id="12" name="图像" descr="图像"/>
          <p:cNvPicPr>
            <a:picLocks noChangeAspect="1"/>
          </p:cNvPicPr>
          <p:nvPr/>
        </p:nvPicPr>
        <p:blipFill>
          <a:blip r:embed="rId3">
            <a:extLst/>
          </a:blip>
          <a:stretch>
            <a:fillRect/>
          </a:stretch>
        </p:blipFill>
        <p:spPr>
          <a:xfrm>
            <a:off x="3998941" y="1438595"/>
            <a:ext cx="2311402" cy="1758264"/>
          </a:xfrm>
          <a:prstGeom prst="rect">
            <a:avLst/>
          </a:prstGeom>
          <a:ln w="12700">
            <a:miter lim="400000"/>
          </a:ln>
        </p:spPr>
      </p:pic>
      <p:pic>
        <p:nvPicPr>
          <p:cNvPr id="13" name="图像" descr="图像"/>
          <p:cNvPicPr>
            <a:picLocks noChangeAspect="1"/>
          </p:cNvPicPr>
          <p:nvPr/>
        </p:nvPicPr>
        <p:blipFill>
          <a:blip r:embed="rId4">
            <a:extLst/>
          </a:blip>
          <a:stretch>
            <a:fillRect/>
          </a:stretch>
        </p:blipFill>
        <p:spPr>
          <a:xfrm>
            <a:off x="8815468" y="1438595"/>
            <a:ext cx="2311402" cy="1752602"/>
          </a:xfrm>
          <a:prstGeom prst="rect">
            <a:avLst/>
          </a:prstGeom>
          <a:ln w="12700">
            <a:miter lim="400000"/>
          </a:ln>
        </p:spPr>
      </p:pic>
      <p:pic>
        <p:nvPicPr>
          <p:cNvPr id="14" name="图像" descr="图像"/>
          <p:cNvPicPr>
            <a:picLocks noChangeAspect="1"/>
          </p:cNvPicPr>
          <p:nvPr/>
        </p:nvPicPr>
        <p:blipFill>
          <a:blip r:embed="rId5">
            <a:extLst/>
          </a:blip>
          <a:stretch>
            <a:fillRect/>
          </a:stretch>
        </p:blipFill>
        <p:spPr>
          <a:xfrm>
            <a:off x="1020057" y="3279642"/>
            <a:ext cx="2844802" cy="1757954"/>
          </a:xfrm>
          <a:prstGeom prst="rect">
            <a:avLst/>
          </a:prstGeom>
          <a:ln w="12700">
            <a:miter lim="400000"/>
          </a:ln>
          <a:effectLst>
            <a:reflection stA="50000" endPos="40000" dir="5400000" sy="-100000" algn="bl" rotWithShape="0"/>
          </a:effectLst>
        </p:spPr>
      </p:pic>
      <p:pic>
        <p:nvPicPr>
          <p:cNvPr id="15" name="图像" descr="图像"/>
          <p:cNvPicPr>
            <a:picLocks noChangeAspect="1"/>
          </p:cNvPicPr>
          <p:nvPr/>
        </p:nvPicPr>
        <p:blipFill>
          <a:blip r:embed="rId6">
            <a:extLst/>
          </a:blip>
          <a:stretch>
            <a:fillRect/>
          </a:stretch>
        </p:blipFill>
        <p:spPr>
          <a:xfrm>
            <a:off x="6425312" y="3279642"/>
            <a:ext cx="2311402" cy="1752602"/>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24125366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grpSp>
        <p:nvGrpSpPr>
          <p:cNvPr id="3" name="成组"/>
          <p:cNvGrpSpPr/>
          <p:nvPr/>
        </p:nvGrpSpPr>
        <p:grpSpPr>
          <a:xfrm>
            <a:off x="3989514" y="1612760"/>
            <a:ext cx="2076116" cy="4133432"/>
            <a:chOff x="0" y="0"/>
            <a:chExt cx="2076114" cy="4133431"/>
          </a:xfrm>
        </p:grpSpPr>
        <p:pic>
          <p:nvPicPr>
            <p:cNvPr id="4" name="iPhoneXUI样机模型模板展示.png" descr="iPhoneXUI样机模型模板展示.png"/>
            <p:cNvPicPr>
              <a:picLocks noChangeAspect="1"/>
            </p:cNvPicPr>
            <p:nvPr/>
          </p:nvPicPr>
          <p:blipFill>
            <a:blip r:embed="rId2">
              <a:extLst/>
            </a:blip>
            <a:stretch>
              <a:fillRect/>
            </a:stretch>
          </p:blipFill>
          <p:spPr>
            <a:xfrm>
              <a:off x="0" y="0"/>
              <a:ext cx="2076115" cy="4133432"/>
            </a:xfrm>
            <a:prstGeom prst="rect">
              <a:avLst/>
            </a:prstGeom>
            <a:ln w="12700" cap="flat">
              <a:noFill/>
              <a:miter lim="400000"/>
            </a:ln>
            <a:effectLst>
              <a:outerShdw blurRad="190500" dist="8455" dir="5400000" rotWithShape="0">
                <a:srgbClr val="000000"/>
              </a:outerShdw>
              <a:reflection endPos="40000" dir="5400000" sy="-100000" algn="bl" rotWithShape="0"/>
            </a:effectLst>
          </p:spPr>
        </p:pic>
        <p:pic>
          <p:nvPicPr>
            <p:cNvPr id="5" name="图片 2" descr="图片 2"/>
            <p:cNvPicPr>
              <a:picLocks noChangeAspect="1"/>
            </p:cNvPicPr>
            <p:nvPr/>
          </p:nvPicPr>
          <p:blipFill>
            <a:blip r:embed="rId3">
              <a:extLst/>
            </a:blip>
            <a:stretch>
              <a:fillRect/>
            </a:stretch>
          </p:blipFill>
          <p:spPr>
            <a:xfrm>
              <a:off x="147176" y="354883"/>
              <a:ext cx="1761339" cy="3325780"/>
            </a:xfrm>
            <a:prstGeom prst="rect">
              <a:avLst/>
            </a:prstGeom>
            <a:ln w="12700" cap="flat">
              <a:solidFill>
                <a:srgbClr val="CBCBCB"/>
              </a:solidFill>
              <a:prstDash val="solid"/>
              <a:round/>
            </a:ln>
            <a:effectLst/>
          </p:spPr>
        </p:pic>
      </p:grpSp>
      <p:grpSp>
        <p:nvGrpSpPr>
          <p:cNvPr id="6" name="成组"/>
          <p:cNvGrpSpPr/>
          <p:nvPr/>
        </p:nvGrpSpPr>
        <p:grpSpPr>
          <a:xfrm>
            <a:off x="1260315" y="1612760"/>
            <a:ext cx="2076116" cy="4133432"/>
            <a:chOff x="0" y="0"/>
            <a:chExt cx="2076114" cy="4133431"/>
          </a:xfrm>
        </p:grpSpPr>
        <p:pic>
          <p:nvPicPr>
            <p:cNvPr id="7" name="iPhoneXUI样机模型模板展示.png" descr="iPhoneXUI样机模型模板展示.png"/>
            <p:cNvPicPr>
              <a:picLocks noChangeAspect="1"/>
            </p:cNvPicPr>
            <p:nvPr/>
          </p:nvPicPr>
          <p:blipFill>
            <a:blip r:embed="rId2">
              <a:extLst/>
            </a:blip>
            <a:stretch>
              <a:fillRect/>
            </a:stretch>
          </p:blipFill>
          <p:spPr>
            <a:xfrm>
              <a:off x="0" y="0"/>
              <a:ext cx="2076115" cy="4133432"/>
            </a:xfrm>
            <a:prstGeom prst="rect">
              <a:avLst/>
            </a:prstGeom>
            <a:ln w="12700" cap="flat">
              <a:noFill/>
              <a:miter lim="400000"/>
            </a:ln>
            <a:effectLst>
              <a:outerShdw blurRad="190500" dist="8455" dir="5400000" rotWithShape="0">
                <a:srgbClr val="000000"/>
              </a:outerShdw>
              <a:reflection endPos="40000" dir="5400000" sy="-100000" algn="bl" rotWithShape="0"/>
            </a:effectLst>
          </p:spPr>
        </p:pic>
        <p:pic>
          <p:nvPicPr>
            <p:cNvPr id="8" name="图片 2" descr="图片 2"/>
            <p:cNvPicPr>
              <a:picLocks noChangeAspect="1"/>
            </p:cNvPicPr>
            <p:nvPr/>
          </p:nvPicPr>
          <p:blipFill>
            <a:blip r:embed="rId3">
              <a:extLst/>
            </a:blip>
            <a:stretch>
              <a:fillRect/>
            </a:stretch>
          </p:blipFill>
          <p:spPr>
            <a:xfrm>
              <a:off x="147176" y="354883"/>
              <a:ext cx="1761339" cy="3325780"/>
            </a:xfrm>
            <a:prstGeom prst="rect">
              <a:avLst/>
            </a:prstGeom>
            <a:ln w="12700" cap="flat">
              <a:solidFill>
                <a:srgbClr val="CBCBCB"/>
              </a:solidFill>
              <a:prstDash val="solid"/>
              <a:round/>
            </a:ln>
            <a:effectLst/>
          </p:spPr>
        </p:pic>
      </p:grpSp>
      <p:grpSp>
        <p:nvGrpSpPr>
          <p:cNvPr id="9" name="成组"/>
          <p:cNvGrpSpPr/>
          <p:nvPr/>
        </p:nvGrpSpPr>
        <p:grpSpPr>
          <a:xfrm>
            <a:off x="2630799" y="1295417"/>
            <a:ext cx="2394904" cy="4768119"/>
            <a:chOff x="0" y="0"/>
            <a:chExt cx="2394902" cy="4768117"/>
          </a:xfrm>
        </p:grpSpPr>
        <p:pic>
          <p:nvPicPr>
            <p:cNvPr id="10" name="iPhoneXUI样机模型模板展示.png" descr="iPhoneXUI样机模型模板展示.png"/>
            <p:cNvPicPr>
              <a:picLocks noChangeAspect="1"/>
            </p:cNvPicPr>
            <p:nvPr/>
          </p:nvPicPr>
          <p:blipFill>
            <a:blip r:embed="rId2">
              <a:extLst/>
            </a:blip>
            <a:stretch>
              <a:fillRect/>
            </a:stretch>
          </p:blipFill>
          <p:spPr>
            <a:xfrm>
              <a:off x="0" y="0"/>
              <a:ext cx="2394903" cy="4768118"/>
            </a:xfrm>
            <a:prstGeom prst="rect">
              <a:avLst/>
            </a:prstGeom>
            <a:ln w="12700" cap="flat">
              <a:noFill/>
              <a:miter lim="400000"/>
            </a:ln>
            <a:effectLst>
              <a:outerShdw blurRad="190500" dist="8455" dir="5400000" rotWithShape="0">
                <a:srgbClr val="000000"/>
              </a:outerShdw>
              <a:reflection endPos="40000" dir="5400000" sy="-100000" algn="bl" rotWithShape="0"/>
            </a:effectLst>
          </p:spPr>
        </p:pic>
        <p:pic>
          <p:nvPicPr>
            <p:cNvPr id="11" name="图片 3" descr="图片 3"/>
            <p:cNvPicPr>
              <a:picLocks noChangeAspect="1"/>
            </p:cNvPicPr>
            <p:nvPr/>
          </p:nvPicPr>
          <p:blipFill>
            <a:blip r:embed="rId4">
              <a:extLst/>
            </a:blip>
            <a:stretch>
              <a:fillRect/>
            </a:stretch>
          </p:blipFill>
          <p:spPr>
            <a:xfrm>
              <a:off x="158618" y="389402"/>
              <a:ext cx="2077665" cy="3843941"/>
            </a:xfrm>
            <a:prstGeom prst="rect">
              <a:avLst/>
            </a:prstGeom>
            <a:ln w="12700" cap="flat">
              <a:solidFill>
                <a:srgbClr val="CBCBCB"/>
              </a:solidFill>
              <a:prstDash val="solid"/>
              <a:round/>
            </a:ln>
            <a:effectLst/>
          </p:spPr>
        </p:pic>
      </p:grpSp>
      <p:sp>
        <p:nvSpPr>
          <p:cNvPr id="12" name="矩形 37"/>
          <p:cNvSpPr txBox="1"/>
          <p:nvPr/>
        </p:nvSpPr>
        <p:spPr>
          <a:xfrm>
            <a:off x="7184482" y="2093490"/>
            <a:ext cx="3448703" cy="1084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9" tIns="34279" rIns="34279" bIns="34279">
            <a:spAutoFit/>
          </a:bodyPr>
          <a:lstStyle>
            <a:lvl1pPr algn="just" defTabSz="914400">
              <a:defRPr sz="1400">
                <a:solidFill>
                  <a:srgbClr val="181717"/>
                </a:solidFill>
                <a:latin typeface="微软雅黑"/>
                <a:ea typeface="微软雅黑"/>
                <a:cs typeface="微软雅黑"/>
                <a:sym typeface="微软雅黑"/>
              </a:defRPr>
            </a:lvl1pPr>
          </a:lstStyle>
          <a:p>
            <a:r>
              <a:t>在这里输入您的文字内容，或者将您的文字内容复制在这里。在这里输入您的文字内容，或者将您的文字复制在这里，在这里输入您的文字内容，或者将您的文字复制在这里</a:t>
            </a:r>
          </a:p>
        </p:txBody>
      </p:sp>
      <p:sp>
        <p:nvSpPr>
          <p:cNvPr id="13" name="矩形 39"/>
          <p:cNvSpPr txBox="1"/>
          <p:nvPr/>
        </p:nvSpPr>
        <p:spPr>
          <a:xfrm>
            <a:off x="7184482" y="1548320"/>
            <a:ext cx="3448703" cy="487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9" tIns="34279" rIns="34279" bIns="34279">
            <a:spAutoFit/>
          </a:bodyPr>
          <a:lstStyle>
            <a:lvl1pPr defTabSz="914400">
              <a:defRPr sz="2400" b="1">
                <a:solidFill>
                  <a:srgbClr val="181717"/>
                </a:solidFill>
                <a:latin typeface="微软雅黑"/>
                <a:ea typeface="微软雅黑"/>
                <a:cs typeface="微软雅黑"/>
                <a:sym typeface="微软雅黑"/>
              </a:defRPr>
            </a:lvl1pPr>
          </a:lstStyle>
          <a:p>
            <a:r>
              <a:t>添加您的标题</a:t>
            </a:r>
          </a:p>
        </p:txBody>
      </p:sp>
      <p:sp>
        <p:nvSpPr>
          <p:cNvPr id="14" name="矩形 40"/>
          <p:cNvSpPr txBox="1"/>
          <p:nvPr/>
        </p:nvSpPr>
        <p:spPr>
          <a:xfrm>
            <a:off x="7184482" y="4225119"/>
            <a:ext cx="3448703" cy="1084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9" tIns="34279" rIns="34279" bIns="34279">
            <a:spAutoFit/>
          </a:bodyPr>
          <a:lstStyle>
            <a:lvl1pPr algn="just" defTabSz="914400">
              <a:defRPr sz="1400">
                <a:solidFill>
                  <a:srgbClr val="181717"/>
                </a:solidFill>
                <a:latin typeface="微软雅黑"/>
                <a:ea typeface="微软雅黑"/>
                <a:cs typeface="微软雅黑"/>
                <a:sym typeface="微软雅黑"/>
              </a:defRPr>
            </a:lvl1pPr>
          </a:lstStyle>
          <a:p>
            <a:r>
              <a:t>在这里输入您的文字内容，或者将您的文字内容复制在这里。在这里输入您的文字内容，或者将您的文字复制在这里，在这里输入您的文字内容，或者将您的文字复制在这里</a:t>
            </a:r>
          </a:p>
        </p:txBody>
      </p:sp>
      <p:sp>
        <p:nvSpPr>
          <p:cNvPr id="15" name="矩形 41"/>
          <p:cNvSpPr txBox="1"/>
          <p:nvPr/>
        </p:nvSpPr>
        <p:spPr>
          <a:xfrm>
            <a:off x="7184482" y="3679949"/>
            <a:ext cx="3448703" cy="487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9" tIns="34279" rIns="34279" bIns="34279">
            <a:spAutoFit/>
          </a:bodyPr>
          <a:lstStyle>
            <a:lvl1pPr defTabSz="914400">
              <a:defRPr sz="2400" b="1">
                <a:solidFill>
                  <a:srgbClr val="181717"/>
                </a:solidFill>
                <a:latin typeface="微软雅黑"/>
                <a:ea typeface="微软雅黑"/>
                <a:cs typeface="微软雅黑"/>
                <a:sym typeface="微软雅黑"/>
              </a:defRPr>
            </a:lvl1pPr>
          </a:lstStyle>
          <a:p>
            <a:r>
              <a:t>添加您的标题</a:t>
            </a:r>
          </a:p>
        </p:txBody>
      </p:sp>
    </p:spTree>
    <p:extLst>
      <p:ext uri="{BB962C8B-B14F-4D97-AF65-F5344CB8AC3E}">
        <p14:creationId xmlns:p14="http://schemas.microsoft.com/office/powerpoint/2010/main" val="179727823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Freeform 5"/>
          <p:cNvSpPr/>
          <p:nvPr/>
        </p:nvSpPr>
        <p:spPr>
          <a:xfrm>
            <a:off x="1595271" y="1684067"/>
            <a:ext cx="2009040" cy="4006721"/>
          </a:xfrm>
          <a:custGeom>
            <a:avLst/>
            <a:gdLst/>
            <a:ahLst/>
            <a:cxnLst>
              <a:cxn ang="0">
                <a:pos x="wd2" y="hd2"/>
              </a:cxn>
              <a:cxn ang="5400000">
                <a:pos x="wd2" y="hd2"/>
              </a:cxn>
              <a:cxn ang="10800000">
                <a:pos x="wd2" y="hd2"/>
              </a:cxn>
              <a:cxn ang="16200000">
                <a:pos x="wd2" y="hd2"/>
              </a:cxn>
            </a:cxnLst>
            <a:rect l="0" t="0" r="r" b="b"/>
            <a:pathLst>
              <a:path w="21600" h="21251" extrusionOk="0">
                <a:moveTo>
                  <a:pt x="2894" y="22"/>
                </a:moveTo>
                <a:lnTo>
                  <a:pt x="19983" y="1653"/>
                </a:lnTo>
                <a:cubicBezTo>
                  <a:pt x="20884" y="1737"/>
                  <a:pt x="21600" y="2176"/>
                  <a:pt x="21600" y="2681"/>
                </a:cubicBezTo>
                <a:lnTo>
                  <a:pt x="21600" y="16929"/>
                </a:lnTo>
                <a:cubicBezTo>
                  <a:pt x="21600" y="17462"/>
                  <a:pt x="20952" y="17806"/>
                  <a:pt x="20255" y="17938"/>
                </a:cubicBezTo>
                <a:lnTo>
                  <a:pt x="3337" y="21166"/>
                </a:lnTo>
                <a:cubicBezTo>
                  <a:pt x="1686" y="21481"/>
                  <a:pt x="0" y="20884"/>
                  <a:pt x="0" y="20039"/>
                </a:cubicBezTo>
                <a:lnTo>
                  <a:pt x="0" y="1256"/>
                </a:lnTo>
                <a:cubicBezTo>
                  <a:pt x="0" y="434"/>
                  <a:pt x="1403" y="-119"/>
                  <a:pt x="2894" y="22"/>
                </a:cubicBez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4" name="TextBox 34"/>
          <p:cNvSpPr txBox="1"/>
          <p:nvPr/>
        </p:nvSpPr>
        <p:spPr>
          <a:xfrm>
            <a:off x="1952768" y="3030230"/>
            <a:ext cx="1432060" cy="1598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nSpc>
                <a:spcPts val="1900"/>
              </a:lnSpc>
              <a:defRPr sz="1400">
                <a:solidFill>
                  <a:srgbClr val="FFFFFF"/>
                </a:solidFill>
                <a:latin typeface="微软雅黑"/>
                <a:ea typeface="微软雅黑"/>
                <a:cs typeface="微软雅黑"/>
                <a:sym typeface="微软雅黑"/>
              </a:defRPr>
            </a:lvl1pPr>
          </a:lstStyle>
          <a:p>
            <a:r>
              <a:t>点击输入简要文字内容，文字内容需概括精炼，不用多余的文字修饰，言简意赅的说明该项内容。</a:t>
            </a:r>
          </a:p>
        </p:txBody>
      </p:sp>
      <p:sp>
        <p:nvSpPr>
          <p:cNvPr id="5" name="TextBox 35"/>
          <p:cNvSpPr txBox="1"/>
          <p:nvPr/>
        </p:nvSpPr>
        <p:spPr>
          <a:xfrm>
            <a:off x="2018435" y="2265359"/>
            <a:ext cx="1275046" cy="519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gn="ctr">
              <a:defRPr sz="2200" b="1">
                <a:solidFill>
                  <a:srgbClr val="FFFFFF"/>
                </a:solidFill>
                <a:latin typeface="微软雅黑"/>
                <a:ea typeface="微软雅黑"/>
                <a:cs typeface="微软雅黑"/>
                <a:sym typeface="微软雅黑"/>
              </a:defRPr>
            </a:lvl1pPr>
          </a:lstStyle>
          <a:p>
            <a:r>
              <a:t>输入标题</a:t>
            </a:r>
          </a:p>
        </p:txBody>
      </p:sp>
      <p:sp>
        <p:nvSpPr>
          <p:cNvPr id="6" name="Freeform 5"/>
          <p:cNvSpPr/>
          <p:nvPr/>
        </p:nvSpPr>
        <p:spPr>
          <a:xfrm>
            <a:off x="3941316" y="1684067"/>
            <a:ext cx="2009040" cy="4006721"/>
          </a:xfrm>
          <a:custGeom>
            <a:avLst/>
            <a:gdLst/>
            <a:ahLst/>
            <a:cxnLst>
              <a:cxn ang="0">
                <a:pos x="wd2" y="hd2"/>
              </a:cxn>
              <a:cxn ang="5400000">
                <a:pos x="wd2" y="hd2"/>
              </a:cxn>
              <a:cxn ang="10800000">
                <a:pos x="wd2" y="hd2"/>
              </a:cxn>
              <a:cxn ang="16200000">
                <a:pos x="wd2" y="hd2"/>
              </a:cxn>
            </a:cxnLst>
            <a:rect l="0" t="0" r="r" b="b"/>
            <a:pathLst>
              <a:path w="21600" h="21251" extrusionOk="0">
                <a:moveTo>
                  <a:pt x="2894" y="22"/>
                </a:moveTo>
                <a:lnTo>
                  <a:pt x="19983" y="1653"/>
                </a:lnTo>
                <a:cubicBezTo>
                  <a:pt x="20884" y="1737"/>
                  <a:pt x="21600" y="2176"/>
                  <a:pt x="21600" y="2681"/>
                </a:cubicBezTo>
                <a:lnTo>
                  <a:pt x="21600" y="16929"/>
                </a:lnTo>
                <a:cubicBezTo>
                  <a:pt x="21600" y="17462"/>
                  <a:pt x="20952" y="17806"/>
                  <a:pt x="20255" y="17938"/>
                </a:cubicBezTo>
                <a:lnTo>
                  <a:pt x="3337" y="21166"/>
                </a:lnTo>
                <a:cubicBezTo>
                  <a:pt x="1686" y="21481"/>
                  <a:pt x="0" y="20884"/>
                  <a:pt x="0" y="20039"/>
                </a:cubicBezTo>
                <a:lnTo>
                  <a:pt x="0" y="1256"/>
                </a:lnTo>
                <a:cubicBezTo>
                  <a:pt x="0" y="434"/>
                  <a:pt x="1403" y="-119"/>
                  <a:pt x="2894" y="22"/>
                </a:cubicBezTo>
                <a:close/>
              </a:path>
            </a:pathLst>
          </a:custGeom>
          <a:gradFill>
            <a:gsLst>
              <a:gs pos="0">
                <a:srgbClr val="FFFFFF"/>
              </a:gs>
              <a:gs pos="100000">
                <a:srgbClr val="E2E2E4"/>
              </a:gs>
            </a:gsLst>
            <a:lin ang="18900000"/>
          </a:gradFill>
          <a:ln w="25400">
            <a:solidFill>
              <a:srgbClr val="ECECED"/>
            </a:solidFill>
            <a:miter/>
          </a:ln>
          <a:effectLst>
            <a:outerShdw blurRad="254000" dist="114300" dir="8100000" rotWithShape="0">
              <a:srgbClr val="000000">
                <a:alpha val="28000"/>
              </a:srgbClr>
            </a:outerShdw>
            <a:reflection stA="50000" endPos="40000" dir="5400000" sy="-100000" algn="bl" rotWithShape="0"/>
          </a:effectLst>
        </p:spPr>
        <p:txBody>
          <a:bodyPr lIns="45719" rIns="45719" anchor="ctr"/>
          <a:lstStyle/>
          <a:p>
            <a:pPr algn="ctr" defTabSz="914400">
              <a:defRPr sz="1400">
                <a:solidFill>
                  <a:srgbClr val="595959"/>
                </a:solidFill>
              </a:defRPr>
            </a:pPr>
            <a:endParaRPr/>
          </a:p>
        </p:txBody>
      </p:sp>
      <p:sp>
        <p:nvSpPr>
          <p:cNvPr id="7" name="TextBox 39"/>
          <p:cNvSpPr txBox="1"/>
          <p:nvPr/>
        </p:nvSpPr>
        <p:spPr>
          <a:xfrm>
            <a:off x="4298813" y="3030230"/>
            <a:ext cx="1432059" cy="1598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nSpc>
                <a:spcPts val="1900"/>
              </a:lnSpc>
              <a:defRPr sz="1400">
                <a:solidFill>
                  <a:srgbClr val="424242"/>
                </a:solidFill>
                <a:latin typeface="微软雅黑"/>
                <a:ea typeface="微软雅黑"/>
                <a:cs typeface="微软雅黑"/>
                <a:sym typeface="微软雅黑"/>
              </a:defRPr>
            </a:lvl1pPr>
          </a:lstStyle>
          <a:p>
            <a:r>
              <a:t>点击输入简要文字内容，文字内容需概括精炼，不用多余的文字修饰，言简意赅的说明该项内容。</a:t>
            </a:r>
          </a:p>
        </p:txBody>
      </p:sp>
      <p:sp>
        <p:nvSpPr>
          <p:cNvPr id="8" name="TextBox 40"/>
          <p:cNvSpPr txBox="1"/>
          <p:nvPr/>
        </p:nvSpPr>
        <p:spPr>
          <a:xfrm>
            <a:off x="4364480" y="2265359"/>
            <a:ext cx="1275046" cy="519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gn="ctr">
              <a:defRPr sz="2200" b="1">
                <a:solidFill>
                  <a:srgbClr val="3F8DE3"/>
                </a:solidFill>
                <a:latin typeface="微软雅黑"/>
                <a:ea typeface="微软雅黑"/>
                <a:cs typeface="微软雅黑"/>
                <a:sym typeface="微软雅黑"/>
              </a:defRPr>
            </a:lvl1pPr>
          </a:lstStyle>
          <a:p>
            <a:r>
              <a:t>输入标题</a:t>
            </a:r>
          </a:p>
        </p:txBody>
      </p:sp>
      <p:sp>
        <p:nvSpPr>
          <p:cNvPr id="9" name="Freeform 5"/>
          <p:cNvSpPr/>
          <p:nvPr/>
        </p:nvSpPr>
        <p:spPr>
          <a:xfrm>
            <a:off x="6317579" y="1684067"/>
            <a:ext cx="2009041" cy="4006721"/>
          </a:xfrm>
          <a:custGeom>
            <a:avLst/>
            <a:gdLst/>
            <a:ahLst/>
            <a:cxnLst>
              <a:cxn ang="0">
                <a:pos x="wd2" y="hd2"/>
              </a:cxn>
              <a:cxn ang="5400000">
                <a:pos x="wd2" y="hd2"/>
              </a:cxn>
              <a:cxn ang="10800000">
                <a:pos x="wd2" y="hd2"/>
              </a:cxn>
              <a:cxn ang="16200000">
                <a:pos x="wd2" y="hd2"/>
              </a:cxn>
            </a:cxnLst>
            <a:rect l="0" t="0" r="r" b="b"/>
            <a:pathLst>
              <a:path w="21600" h="21251" extrusionOk="0">
                <a:moveTo>
                  <a:pt x="2894" y="22"/>
                </a:moveTo>
                <a:lnTo>
                  <a:pt x="19983" y="1653"/>
                </a:lnTo>
                <a:cubicBezTo>
                  <a:pt x="20884" y="1737"/>
                  <a:pt x="21600" y="2176"/>
                  <a:pt x="21600" y="2681"/>
                </a:cubicBezTo>
                <a:lnTo>
                  <a:pt x="21600" y="16929"/>
                </a:lnTo>
                <a:cubicBezTo>
                  <a:pt x="21600" y="17462"/>
                  <a:pt x="20952" y="17806"/>
                  <a:pt x="20255" y="17938"/>
                </a:cubicBezTo>
                <a:lnTo>
                  <a:pt x="3337" y="21166"/>
                </a:lnTo>
                <a:cubicBezTo>
                  <a:pt x="1686" y="21481"/>
                  <a:pt x="0" y="20884"/>
                  <a:pt x="0" y="20039"/>
                </a:cubicBezTo>
                <a:lnTo>
                  <a:pt x="0" y="1256"/>
                </a:lnTo>
                <a:cubicBezTo>
                  <a:pt x="0" y="434"/>
                  <a:pt x="1403" y="-119"/>
                  <a:pt x="2894" y="22"/>
                </a:cubicBez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10" name="TextBox 44"/>
          <p:cNvSpPr txBox="1"/>
          <p:nvPr/>
        </p:nvSpPr>
        <p:spPr>
          <a:xfrm>
            <a:off x="6675077" y="3030230"/>
            <a:ext cx="1432059" cy="1598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nSpc>
                <a:spcPts val="1900"/>
              </a:lnSpc>
              <a:defRPr sz="1400">
                <a:solidFill>
                  <a:srgbClr val="FFFFFF"/>
                </a:solidFill>
                <a:latin typeface="微软雅黑"/>
                <a:ea typeface="微软雅黑"/>
                <a:cs typeface="微软雅黑"/>
                <a:sym typeface="微软雅黑"/>
              </a:defRPr>
            </a:lvl1pPr>
          </a:lstStyle>
          <a:p>
            <a:r>
              <a:t>点击输入简要文字内容，文字内容需概括精炼，不用多余的文字修饰，言简意赅的说明该项内容。</a:t>
            </a:r>
          </a:p>
        </p:txBody>
      </p:sp>
      <p:sp>
        <p:nvSpPr>
          <p:cNvPr id="11" name="TextBox 45"/>
          <p:cNvSpPr txBox="1"/>
          <p:nvPr/>
        </p:nvSpPr>
        <p:spPr>
          <a:xfrm>
            <a:off x="6740745" y="2265359"/>
            <a:ext cx="1275046" cy="519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gn="ctr">
              <a:defRPr sz="2200" b="1">
                <a:solidFill>
                  <a:srgbClr val="FFFFFF"/>
                </a:solidFill>
                <a:latin typeface="微软雅黑"/>
                <a:ea typeface="微软雅黑"/>
                <a:cs typeface="微软雅黑"/>
                <a:sym typeface="微软雅黑"/>
              </a:defRPr>
            </a:lvl1pPr>
          </a:lstStyle>
          <a:p>
            <a:r>
              <a:t>输入标题</a:t>
            </a:r>
          </a:p>
        </p:txBody>
      </p:sp>
      <p:sp>
        <p:nvSpPr>
          <p:cNvPr id="12" name="Freeform 5"/>
          <p:cNvSpPr/>
          <p:nvPr/>
        </p:nvSpPr>
        <p:spPr>
          <a:xfrm>
            <a:off x="8693843" y="1684067"/>
            <a:ext cx="2009040" cy="4006721"/>
          </a:xfrm>
          <a:custGeom>
            <a:avLst/>
            <a:gdLst/>
            <a:ahLst/>
            <a:cxnLst>
              <a:cxn ang="0">
                <a:pos x="wd2" y="hd2"/>
              </a:cxn>
              <a:cxn ang="5400000">
                <a:pos x="wd2" y="hd2"/>
              </a:cxn>
              <a:cxn ang="10800000">
                <a:pos x="wd2" y="hd2"/>
              </a:cxn>
              <a:cxn ang="16200000">
                <a:pos x="wd2" y="hd2"/>
              </a:cxn>
            </a:cxnLst>
            <a:rect l="0" t="0" r="r" b="b"/>
            <a:pathLst>
              <a:path w="21600" h="21251" extrusionOk="0">
                <a:moveTo>
                  <a:pt x="2894" y="22"/>
                </a:moveTo>
                <a:lnTo>
                  <a:pt x="19983" y="1653"/>
                </a:lnTo>
                <a:cubicBezTo>
                  <a:pt x="20884" y="1737"/>
                  <a:pt x="21600" y="2176"/>
                  <a:pt x="21600" y="2681"/>
                </a:cubicBezTo>
                <a:lnTo>
                  <a:pt x="21600" y="16929"/>
                </a:lnTo>
                <a:cubicBezTo>
                  <a:pt x="21600" y="17462"/>
                  <a:pt x="20952" y="17806"/>
                  <a:pt x="20255" y="17938"/>
                </a:cubicBezTo>
                <a:lnTo>
                  <a:pt x="3337" y="21166"/>
                </a:lnTo>
                <a:cubicBezTo>
                  <a:pt x="1686" y="21481"/>
                  <a:pt x="0" y="20884"/>
                  <a:pt x="0" y="20039"/>
                </a:cubicBezTo>
                <a:lnTo>
                  <a:pt x="0" y="1256"/>
                </a:lnTo>
                <a:cubicBezTo>
                  <a:pt x="0" y="434"/>
                  <a:pt x="1403" y="-119"/>
                  <a:pt x="2894" y="22"/>
                </a:cubicBezTo>
                <a:close/>
              </a:path>
            </a:pathLst>
          </a:custGeom>
          <a:gradFill>
            <a:gsLst>
              <a:gs pos="0">
                <a:srgbClr val="FFFFFF"/>
              </a:gs>
              <a:gs pos="100000">
                <a:srgbClr val="E2E2E4"/>
              </a:gs>
            </a:gsLst>
            <a:lin ang="18900000"/>
          </a:gradFill>
          <a:ln w="25400">
            <a:solidFill>
              <a:srgbClr val="ECECED"/>
            </a:solidFill>
            <a:miter/>
          </a:ln>
          <a:effectLst>
            <a:outerShdw blurRad="254000" dist="114300" dir="8100000" rotWithShape="0">
              <a:srgbClr val="000000">
                <a:alpha val="28000"/>
              </a:srgbClr>
            </a:outerShdw>
          </a:effectLst>
        </p:spPr>
        <p:txBody>
          <a:bodyPr lIns="45719" rIns="45719" anchor="ctr"/>
          <a:lstStyle/>
          <a:p>
            <a:pPr algn="ctr" defTabSz="914400">
              <a:defRPr sz="1400">
                <a:solidFill>
                  <a:srgbClr val="595959"/>
                </a:solidFill>
              </a:defRPr>
            </a:pPr>
            <a:endParaRPr/>
          </a:p>
        </p:txBody>
      </p:sp>
      <p:sp>
        <p:nvSpPr>
          <p:cNvPr id="13" name="TextBox 49"/>
          <p:cNvSpPr txBox="1"/>
          <p:nvPr/>
        </p:nvSpPr>
        <p:spPr>
          <a:xfrm>
            <a:off x="9051342" y="3030230"/>
            <a:ext cx="1432059" cy="1839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p>
            <a:pPr>
              <a:lnSpc>
                <a:spcPts val="1900"/>
              </a:lnSpc>
              <a:defRPr sz="1400">
                <a:solidFill>
                  <a:srgbClr val="808080"/>
                </a:solidFill>
                <a:latin typeface="微软雅黑"/>
                <a:ea typeface="微软雅黑"/>
                <a:cs typeface="微软雅黑"/>
                <a:sym typeface="微软雅黑"/>
              </a:defRPr>
            </a:pPr>
            <a:r>
              <a:rPr>
                <a:solidFill>
                  <a:srgbClr val="424242"/>
                </a:solidFill>
              </a:rPr>
              <a:t>点击输入简要文字内容，文字内容需概括精炼，不用多余的文字修饰，言简意赅的说明该项内容</a:t>
            </a:r>
            <a:r>
              <a:t>。</a:t>
            </a:r>
          </a:p>
        </p:txBody>
      </p:sp>
      <p:sp>
        <p:nvSpPr>
          <p:cNvPr id="14" name="TextBox 50"/>
          <p:cNvSpPr txBox="1"/>
          <p:nvPr/>
        </p:nvSpPr>
        <p:spPr>
          <a:xfrm>
            <a:off x="9117010" y="2265359"/>
            <a:ext cx="1275046" cy="519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9128" tIns="69128" rIns="69128" bIns="69128">
            <a:spAutoFit/>
          </a:bodyPr>
          <a:lstStyle>
            <a:lvl1pPr algn="ctr">
              <a:defRPr sz="2200" b="1">
                <a:solidFill>
                  <a:srgbClr val="3F8DE3"/>
                </a:solidFill>
                <a:latin typeface="微软雅黑"/>
                <a:ea typeface="微软雅黑"/>
                <a:cs typeface="微软雅黑"/>
                <a:sym typeface="微软雅黑"/>
              </a:defRPr>
            </a:lvl1pPr>
          </a:lstStyle>
          <a:p>
            <a:r>
              <a:t>输入标题</a:t>
            </a:r>
          </a:p>
        </p:txBody>
      </p:sp>
    </p:spTree>
    <p:extLst>
      <p:ext uri="{BB962C8B-B14F-4D97-AF65-F5344CB8AC3E}">
        <p14:creationId xmlns:p14="http://schemas.microsoft.com/office/powerpoint/2010/main" val="97491716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pic>
        <p:nvPicPr>
          <p:cNvPr id="3" name="图片 45" descr="图片 45"/>
          <p:cNvPicPr>
            <a:picLocks noChangeAspect="1"/>
          </p:cNvPicPr>
          <p:nvPr/>
        </p:nvPicPr>
        <p:blipFill>
          <a:blip r:embed="rId2">
            <a:extLst/>
          </a:blip>
          <a:srcRect l="34019" t="38185" r="22703" b="4108"/>
          <a:stretch>
            <a:fillRect/>
          </a:stretch>
        </p:blipFill>
        <p:spPr>
          <a:xfrm>
            <a:off x="4018512" y="2670873"/>
            <a:ext cx="2028032" cy="20280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a:miter lim="400000"/>
          </a:ln>
        </p:spPr>
      </p:pic>
      <p:sp>
        <p:nvSpPr>
          <p:cNvPr id="4" name="PA-任意多边形 17"/>
          <p:cNvSpPr/>
          <p:nvPr/>
        </p:nvSpPr>
        <p:spPr>
          <a:xfrm>
            <a:off x="1454766" y="1667991"/>
            <a:ext cx="3614118" cy="37967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4462"/>
                </a:lnTo>
                <a:lnTo>
                  <a:pt x="21018" y="4434"/>
                </a:lnTo>
                <a:cubicBezTo>
                  <a:pt x="16957" y="4434"/>
                  <a:pt x="13666" y="7567"/>
                  <a:pt x="13666" y="11432"/>
                </a:cubicBezTo>
                <a:cubicBezTo>
                  <a:pt x="13666" y="15298"/>
                  <a:pt x="16957" y="18431"/>
                  <a:pt x="21018" y="18431"/>
                </a:cubicBezTo>
                <a:lnTo>
                  <a:pt x="21600" y="18403"/>
                </a:lnTo>
                <a:lnTo>
                  <a:pt x="21600" y="21600"/>
                </a:lnTo>
                <a:lnTo>
                  <a:pt x="0" y="21600"/>
                </a:lnTo>
                <a:close/>
              </a:path>
            </a:pathLst>
          </a:custGeom>
          <a:gradFill>
            <a:gsLst>
              <a:gs pos="0">
                <a:srgbClr val="1766C2"/>
              </a:gs>
              <a:gs pos="100000">
                <a:srgbClr val="62AEFF"/>
              </a:gs>
            </a:gsLst>
            <a:lin ang="16493247"/>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grpSp>
        <p:nvGrpSpPr>
          <p:cNvPr id="5" name="组合 26"/>
          <p:cNvGrpSpPr/>
          <p:nvPr/>
        </p:nvGrpSpPr>
        <p:grpSpPr>
          <a:xfrm>
            <a:off x="6412872" y="3139583"/>
            <a:ext cx="426791" cy="426791"/>
            <a:chOff x="0" y="0"/>
            <a:chExt cx="426789" cy="426789"/>
          </a:xfrm>
        </p:grpSpPr>
        <p:sp>
          <p:nvSpPr>
            <p:cNvPr id="6" name="PA-椭圆 47"/>
            <p:cNvSpPr/>
            <p:nvPr/>
          </p:nvSpPr>
          <p:spPr>
            <a:xfrm>
              <a:off x="0" y="0"/>
              <a:ext cx="426790" cy="426790"/>
            </a:xfrm>
            <a:prstGeom prst="ellipse">
              <a:avLst/>
            </a:prstGeom>
            <a:gradFill flip="none" rotWithShape="1">
              <a:gsLst>
                <a:gs pos="0">
                  <a:srgbClr val="1766C2"/>
                </a:gs>
                <a:gs pos="100000">
                  <a:srgbClr val="62AEFF"/>
                </a:gs>
              </a:gsLst>
              <a:lin ang="5443250" scaled="0"/>
            </a:gradFill>
            <a:ln w="127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7" name="PA-任意多边形 30"/>
            <p:cNvSpPr/>
            <p:nvPr/>
          </p:nvSpPr>
          <p:spPr>
            <a:xfrm>
              <a:off x="93025" y="118808"/>
              <a:ext cx="226411" cy="195336"/>
            </a:xfrm>
            <a:custGeom>
              <a:avLst/>
              <a:gdLst/>
              <a:ahLst/>
              <a:cxnLst>
                <a:cxn ang="0">
                  <a:pos x="wd2" y="hd2"/>
                </a:cxn>
                <a:cxn ang="5400000">
                  <a:pos x="wd2" y="hd2"/>
                </a:cxn>
                <a:cxn ang="10800000">
                  <a:pos x="wd2" y="hd2"/>
                </a:cxn>
                <a:cxn ang="16200000">
                  <a:pos x="wd2" y="hd2"/>
                </a:cxn>
              </a:cxnLst>
              <a:rect l="0" t="0" r="r" b="b"/>
              <a:pathLst>
                <a:path w="21600" h="21518" extrusionOk="0">
                  <a:moveTo>
                    <a:pt x="1240" y="16029"/>
                  </a:moveTo>
                  <a:lnTo>
                    <a:pt x="9837" y="16029"/>
                  </a:lnTo>
                  <a:cubicBezTo>
                    <a:pt x="9837" y="16029"/>
                    <a:pt x="9837" y="16029"/>
                    <a:pt x="9837" y="20940"/>
                  </a:cubicBezTo>
                  <a:cubicBezTo>
                    <a:pt x="9837" y="21133"/>
                    <a:pt x="9922" y="21325"/>
                    <a:pt x="9922" y="21518"/>
                  </a:cubicBezTo>
                  <a:cubicBezTo>
                    <a:pt x="9922" y="21518"/>
                    <a:pt x="9922" y="21518"/>
                    <a:pt x="1662" y="21518"/>
                  </a:cubicBezTo>
                  <a:cubicBezTo>
                    <a:pt x="1409" y="21518"/>
                    <a:pt x="1240" y="21229"/>
                    <a:pt x="1240" y="20940"/>
                  </a:cubicBezTo>
                  <a:cubicBezTo>
                    <a:pt x="1240" y="20940"/>
                    <a:pt x="1240" y="20940"/>
                    <a:pt x="1240" y="16029"/>
                  </a:cubicBezTo>
                  <a:close/>
                  <a:moveTo>
                    <a:pt x="12061" y="12448"/>
                  </a:moveTo>
                  <a:lnTo>
                    <a:pt x="20081" y="12448"/>
                  </a:lnTo>
                  <a:cubicBezTo>
                    <a:pt x="20165" y="12448"/>
                    <a:pt x="20334" y="12448"/>
                    <a:pt x="20418" y="12448"/>
                  </a:cubicBezTo>
                  <a:cubicBezTo>
                    <a:pt x="21094" y="12641"/>
                    <a:pt x="21600" y="13317"/>
                    <a:pt x="21600" y="14089"/>
                  </a:cubicBezTo>
                  <a:cubicBezTo>
                    <a:pt x="21600" y="14089"/>
                    <a:pt x="21600" y="14089"/>
                    <a:pt x="21600" y="20939"/>
                  </a:cubicBezTo>
                  <a:cubicBezTo>
                    <a:pt x="21600" y="21229"/>
                    <a:pt x="21347" y="21518"/>
                    <a:pt x="21094" y="21518"/>
                  </a:cubicBezTo>
                  <a:cubicBezTo>
                    <a:pt x="21094" y="21518"/>
                    <a:pt x="21094" y="21518"/>
                    <a:pt x="11048" y="21518"/>
                  </a:cubicBezTo>
                  <a:cubicBezTo>
                    <a:pt x="10795" y="21518"/>
                    <a:pt x="10542" y="21229"/>
                    <a:pt x="10542" y="20939"/>
                  </a:cubicBezTo>
                  <a:cubicBezTo>
                    <a:pt x="10542" y="20939"/>
                    <a:pt x="10542" y="20939"/>
                    <a:pt x="10542" y="14089"/>
                  </a:cubicBezTo>
                  <a:cubicBezTo>
                    <a:pt x="10542" y="13703"/>
                    <a:pt x="10710" y="13317"/>
                    <a:pt x="10964" y="13027"/>
                  </a:cubicBezTo>
                  <a:cubicBezTo>
                    <a:pt x="11048" y="12834"/>
                    <a:pt x="11217" y="12641"/>
                    <a:pt x="11386" y="12545"/>
                  </a:cubicBezTo>
                  <a:cubicBezTo>
                    <a:pt x="11555" y="12448"/>
                    <a:pt x="11808" y="12448"/>
                    <a:pt x="12061" y="12448"/>
                  </a:cubicBezTo>
                  <a:close/>
                  <a:moveTo>
                    <a:pt x="3861" y="8868"/>
                  </a:moveTo>
                  <a:cubicBezTo>
                    <a:pt x="3861" y="8868"/>
                    <a:pt x="3861" y="8868"/>
                    <a:pt x="5120" y="8868"/>
                  </a:cubicBezTo>
                  <a:cubicBezTo>
                    <a:pt x="5371" y="8868"/>
                    <a:pt x="5539" y="9063"/>
                    <a:pt x="5623" y="9258"/>
                  </a:cubicBezTo>
                  <a:cubicBezTo>
                    <a:pt x="5623" y="9258"/>
                    <a:pt x="5623" y="9258"/>
                    <a:pt x="6127" y="12079"/>
                  </a:cubicBezTo>
                  <a:cubicBezTo>
                    <a:pt x="6127" y="12079"/>
                    <a:pt x="6127" y="12079"/>
                    <a:pt x="6211" y="12469"/>
                  </a:cubicBezTo>
                  <a:cubicBezTo>
                    <a:pt x="6211" y="12469"/>
                    <a:pt x="6211" y="12469"/>
                    <a:pt x="6295" y="12761"/>
                  </a:cubicBezTo>
                  <a:cubicBezTo>
                    <a:pt x="6295" y="12858"/>
                    <a:pt x="6295" y="12858"/>
                    <a:pt x="6295" y="12955"/>
                  </a:cubicBezTo>
                  <a:cubicBezTo>
                    <a:pt x="6295" y="12955"/>
                    <a:pt x="6295" y="12955"/>
                    <a:pt x="6714" y="12955"/>
                  </a:cubicBezTo>
                  <a:cubicBezTo>
                    <a:pt x="6714" y="12761"/>
                    <a:pt x="6714" y="12663"/>
                    <a:pt x="6714" y="12469"/>
                  </a:cubicBezTo>
                  <a:cubicBezTo>
                    <a:pt x="6714" y="12469"/>
                    <a:pt x="6714" y="12469"/>
                    <a:pt x="6714" y="12371"/>
                  </a:cubicBezTo>
                  <a:cubicBezTo>
                    <a:pt x="6714" y="12371"/>
                    <a:pt x="6714" y="12371"/>
                    <a:pt x="6798" y="12079"/>
                  </a:cubicBezTo>
                  <a:cubicBezTo>
                    <a:pt x="6798" y="12079"/>
                    <a:pt x="6798" y="12079"/>
                    <a:pt x="7302" y="10133"/>
                  </a:cubicBezTo>
                  <a:cubicBezTo>
                    <a:pt x="7302" y="10133"/>
                    <a:pt x="7302" y="10133"/>
                    <a:pt x="6966" y="9160"/>
                  </a:cubicBezTo>
                  <a:cubicBezTo>
                    <a:pt x="6882" y="9063"/>
                    <a:pt x="6966" y="8868"/>
                    <a:pt x="7134" y="8868"/>
                  </a:cubicBezTo>
                  <a:cubicBezTo>
                    <a:pt x="7134" y="8868"/>
                    <a:pt x="7134" y="8868"/>
                    <a:pt x="7889" y="8868"/>
                  </a:cubicBezTo>
                  <a:cubicBezTo>
                    <a:pt x="8057" y="8868"/>
                    <a:pt x="8141" y="9063"/>
                    <a:pt x="8141" y="9160"/>
                  </a:cubicBezTo>
                  <a:cubicBezTo>
                    <a:pt x="8141" y="9160"/>
                    <a:pt x="8141" y="9160"/>
                    <a:pt x="7721" y="10133"/>
                  </a:cubicBezTo>
                  <a:cubicBezTo>
                    <a:pt x="7721" y="10133"/>
                    <a:pt x="7721" y="10133"/>
                    <a:pt x="8225" y="12079"/>
                  </a:cubicBezTo>
                  <a:cubicBezTo>
                    <a:pt x="8225" y="12079"/>
                    <a:pt x="8225" y="12079"/>
                    <a:pt x="8225" y="12469"/>
                  </a:cubicBezTo>
                  <a:cubicBezTo>
                    <a:pt x="8309" y="12469"/>
                    <a:pt x="8309" y="12469"/>
                    <a:pt x="8309" y="12469"/>
                  </a:cubicBezTo>
                  <a:cubicBezTo>
                    <a:pt x="8309" y="12663"/>
                    <a:pt x="8309" y="12761"/>
                    <a:pt x="8309" y="12955"/>
                  </a:cubicBezTo>
                  <a:cubicBezTo>
                    <a:pt x="8309" y="12955"/>
                    <a:pt x="8309" y="12955"/>
                    <a:pt x="8729" y="12955"/>
                  </a:cubicBezTo>
                  <a:cubicBezTo>
                    <a:pt x="8729" y="12858"/>
                    <a:pt x="8729" y="12858"/>
                    <a:pt x="8729" y="12761"/>
                  </a:cubicBezTo>
                  <a:cubicBezTo>
                    <a:pt x="8729" y="12761"/>
                    <a:pt x="8729" y="12761"/>
                    <a:pt x="8812" y="12469"/>
                  </a:cubicBezTo>
                  <a:cubicBezTo>
                    <a:pt x="8812" y="12469"/>
                    <a:pt x="8812" y="12469"/>
                    <a:pt x="8896" y="12079"/>
                  </a:cubicBezTo>
                  <a:cubicBezTo>
                    <a:pt x="8896" y="12079"/>
                    <a:pt x="8896" y="12079"/>
                    <a:pt x="9400" y="9258"/>
                  </a:cubicBezTo>
                  <a:cubicBezTo>
                    <a:pt x="9484" y="9063"/>
                    <a:pt x="9652" y="8868"/>
                    <a:pt x="9903" y="8868"/>
                  </a:cubicBezTo>
                  <a:cubicBezTo>
                    <a:pt x="9903" y="8868"/>
                    <a:pt x="9903" y="8868"/>
                    <a:pt x="11162" y="8868"/>
                  </a:cubicBezTo>
                  <a:cubicBezTo>
                    <a:pt x="11918" y="8868"/>
                    <a:pt x="12505" y="9549"/>
                    <a:pt x="12505" y="10425"/>
                  </a:cubicBezTo>
                  <a:cubicBezTo>
                    <a:pt x="12505" y="10425"/>
                    <a:pt x="12505" y="10425"/>
                    <a:pt x="12505" y="11496"/>
                  </a:cubicBezTo>
                  <a:cubicBezTo>
                    <a:pt x="12505" y="11496"/>
                    <a:pt x="12505" y="11496"/>
                    <a:pt x="12002" y="11496"/>
                  </a:cubicBezTo>
                  <a:cubicBezTo>
                    <a:pt x="11498" y="11496"/>
                    <a:pt x="10995" y="11787"/>
                    <a:pt x="10659" y="12079"/>
                  </a:cubicBezTo>
                  <a:cubicBezTo>
                    <a:pt x="10491" y="12177"/>
                    <a:pt x="10407" y="12371"/>
                    <a:pt x="10323" y="12469"/>
                  </a:cubicBezTo>
                  <a:cubicBezTo>
                    <a:pt x="10239" y="12663"/>
                    <a:pt x="10155" y="12761"/>
                    <a:pt x="10071" y="12955"/>
                  </a:cubicBezTo>
                  <a:cubicBezTo>
                    <a:pt x="9903" y="13247"/>
                    <a:pt x="9820" y="13636"/>
                    <a:pt x="9820" y="14026"/>
                  </a:cubicBezTo>
                  <a:cubicBezTo>
                    <a:pt x="9820" y="14026"/>
                    <a:pt x="9820" y="14026"/>
                    <a:pt x="9820" y="15193"/>
                  </a:cubicBezTo>
                  <a:cubicBezTo>
                    <a:pt x="9820" y="15193"/>
                    <a:pt x="9820" y="15193"/>
                    <a:pt x="671" y="15193"/>
                  </a:cubicBezTo>
                  <a:cubicBezTo>
                    <a:pt x="336" y="15193"/>
                    <a:pt x="0" y="14804"/>
                    <a:pt x="0" y="14317"/>
                  </a:cubicBezTo>
                  <a:cubicBezTo>
                    <a:pt x="0" y="14317"/>
                    <a:pt x="0" y="14317"/>
                    <a:pt x="0" y="13734"/>
                  </a:cubicBezTo>
                  <a:cubicBezTo>
                    <a:pt x="0" y="13247"/>
                    <a:pt x="336" y="12955"/>
                    <a:pt x="671" y="12955"/>
                  </a:cubicBezTo>
                  <a:cubicBezTo>
                    <a:pt x="671" y="12955"/>
                    <a:pt x="671" y="12955"/>
                    <a:pt x="2518" y="12955"/>
                  </a:cubicBezTo>
                  <a:cubicBezTo>
                    <a:pt x="2518" y="12955"/>
                    <a:pt x="2518" y="12955"/>
                    <a:pt x="2518" y="10425"/>
                  </a:cubicBezTo>
                  <a:cubicBezTo>
                    <a:pt x="2518" y="9549"/>
                    <a:pt x="3105" y="8868"/>
                    <a:pt x="3861" y="8868"/>
                  </a:cubicBezTo>
                  <a:close/>
                  <a:moveTo>
                    <a:pt x="13466" y="2543"/>
                  </a:moveTo>
                  <a:cubicBezTo>
                    <a:pt x="13466" y="2543"/>
                    <a:pt x="13549" y="2543"/>
                    <a:pt x="13549" y="2543"/>
                  </a:cubicBezTo>
                  <a:cubicBezTo>
                    <a:pt x="14554" y="2738"/>
                    <a:pt x="16815" y="3320"/>
                    <a:pt x="18154" y="3611"/>
                  </a:cubicBezTo>
                  <a:cubicBezTo>
                    <a:pt x="18824" y="3805"/>
                    <a:pt x="19326" y="4484"/>
                    <a:pt x="19326" y="5261"/>
                  </a:cubicBezTo>
                  <a:cubicBezTo>
                    <a:pt x="19326" y="5261"/>
                    <a:pt x="19326" y="5261"/>
                    <a:pt x="19326" y="7493"/>
                  </a:cubicBezTo>
                  <a:cubicBezTo>
                    <a:pt x="19326" y="9628"/>
                    <a:pt x="17903" y="11374"/>
                    <a:pt x="16061" y="11374"/>
                  </a:cubicBezTo>
                  <a:cubicBezTo>
                    <a:pt x="14219" y="11374"/>
                    <a:pt x="12712" y="9628"/>
                    <a:pt x="12712" y="7493"/>
                  </a:cubicBezTo>
                  <a:cubicBezTo>
                    <a:pt x="12712" y="7493"/>
                    <a:pt x="12712" y="7493"/>
                    <a:pt x="12712" y="3417"/>
                  </a:cubicBezTo>
                  <a:cubicBezTo>
                    <a:pt x="12712" y="2932"/>
                    <a:pt x="13047" y="2543"/>
                    <a:pt x="13466" y="2543"/>
                  </a:cubicBezTo>
                  <a:close/>
                  <a:moveTo>
                    <a:pt x="9796" y="15"/>
                  </a:moveTo>
                  <a:cubicBezTo>
                    <a:pt x="10220" y="-82"/>
                    <a:pt x="10645" y="304"/>
                    <a:pt x="10645" y="787"/>
                  </a:cubicBezTo>
                  <a:cubicBezTo>
                    <a:pt x="10645" y="787"/>
                    <a:pt x="10645" y="787"/>
                    <a:pt x="10645" y="4555"/>
                  </a:cubicBezTo>
                  <a:cubicBezTo>
                    <a:pt x="10645" y="6487"/>
                    <a:pt x="9286" y="8033"/>
                    <a:pt x="7587" y="8033"/>
                  </a:cubicBezTo>
                  <a:cubicBezTo>
                    <a:pt x="5888" y="8033"/>
                    <a:pt x="4444" y="6487"/>
                    <a:pt x="4444" y="4555"/>
                  </a:cubicBezTo>
                  <a:cubicBezTo>
                    <a:pt x="4444" y="4555"/>
                    <a:pt x="4444" y="4555"/>
                    <a:pt x="4444" y="2526"/>
                  </a:cubicBezTo>
                  <a:cubicBezTo>
                    <a:pt x="4444" y="1753"/>
                    <a:pt x="4954" y="1077"/>
                    <a:pt x="5548" y="981"/>
                  </a:cubicBezTo>
                  <a:cubicBezTo>
                    <a:pt x="6822" y="691"/>
                    <a:pt x="8946" y="208"/>
                    <a:pt x="9796"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思源黑体 Light"/>
                  <a:ea typeface="思源黑体 Light"/>
                  <a:cs typeface="思源黑体 Light"/>
                  <a:sym typeface="思源黑体 Light"/>
                </a:defRPr>
              </a:pPr>
              <a:endParaRPr/>
            </a:p>
          </p:txBody>
        </p:sp>
      </p:grpSp>
      <p:sp>
        <p:nvSpPr>
          <p:cNvPr id="8" name="PA-文本框 14"/>
          <p:cNvSpPr txBox="1"/>
          <p:nvPr/>
        </p:nvSpPr>
        <p:spPr>
          <a:xfrm>
            <a:off x="1672016" y="2284935"/>
            <a:ext cx="1887694"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lgn="ctr" defTabSz="914400">
              <a:lnSpc>
                <a:spcPct val="90000"/>
              </a:lnSpc>
              <a:defRPr sz="2200" b="1">
                <a:solidFill>
                  <a:srgbClr val="FFFFFF"/>
                </a:solidFill>
                <a:latin typeface="微软雅黑"/>
                <a:ea typeface="微软雅黑"/>
                <a:cs typeface="微软雅黑"/>
                <a:sym typeface="微软雅黑"/>
              </a:defRPr>
            </a:lvl1pPr>
          </a:lstStyle>
          <a:p>
            <a:r>
              <a:rPr sz="2000"/>
              <a:t>请在此输入标题</a:t>
            </a:r>
          </a:p>
        </p:txBody>
      </p:sp>
      <p:sp>
        <p:nvSpPr>
          <p:cNvPr id="9" name="PA-矩形 28"/>
          <p:cNvSpPr txBox="1"/>
          <p:nvPr/>
        </p:nvSpPr>
        <p:spPr>
          <a:xfrm>
            <a:off x="1601847" y="2895695"/>
            <a:ext cx="2059941" cy="2174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914400">
              <a:lnSpc>
                <a:spcPct val="120000"/>
              </a:lnSpc>
              <a:defRPr sz="1400" b="1">
                <a:solidFill>
                  <a:srgbClr val="FFFFFF"/>
                </a:solidFill>
                <a:latin typeface="Arial"/>
                <a:ea typeface="Arial"/>
                <a:cs typeface="Arial"/>
                <a:sym typeface="Arial"/>
              </a:defRPr>
            </a:pPr>
            <a:r>
              <a:rPr>
                <a:latin typeface="思源黑体 Light"/>
                <a:ea typeface="思源黑体 Light"/>
                <a:cs typeface="思源黑体 Light"/>
                <a:sym typeface="思源黑体 Light"/>
              </a:rPr>
              <a:t>您的内容打在这里，或者通过复制您的文本后，在此框中选择粘贴，并选择只保留文字。您的内容打在这里，或者通过复制您的文本后，在此框中选择粘贴</a:t>
            </a:r>
            <a:r>
              <a:t>, </a:t>
            </a:r>
          </a:p>
        </p:txBody>
      </p:sp>
      <p:grpSp>
        <p:nvGrpSpPr>
          <p:cNvPr id="10" name="组合 28"/>
          <p:cNvGrpSpPr/>
          <p:nvPr/>
        </p:nvGrpSpPr>
        <p:grpSpPr>
          <a:xfrm>
            <a:off x="7129470" y="1424345"/>
            <a:ext cx="3614117" cy="1364073"/>
            <a:chOff x="0" y="-88901"/>
            <a:chExt cx="3614116" cy="1364071"/>
          </a:xfrm>
        </p:grpSpPr>
        <p:sp>
          <p:nvSpPr>
            <p:cNvPr id="11" name="PA-文本框 27"/>
            <p:cNvSpPr txBox="1"/>
            <p:nvPr/>
          </p:nvSpPr>
          <p:spPr>
            <a:xfrm>
              <a:off x="1" y="-88901"/>
              <a:ext cx="2656366" cy="4303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20000"/>
                </a:lnSpc>
                <a:defRPr sz="2200" b="1">
                  <a:solidFill>
                    <a:srgbClr val="0096FF"/>
                  </a:solidFill>
                  <a:latin typeface="微软雅黑"/>
                  <a:ea typeface="微软雅黑"/>
                  <a:cs typeface="微软雅黑"/>
                  <a:sym typeface="微软雅黑"/>
                </a:defRPr>
              </a:lvl1pPr>
            </a:lstStyle>
            <a:p>
              <a:r>
                <a:rPr sz="2000"/>
                <a:t>请在此输入文字</a:t>
              </a:r>
            </a:p>
          </p:txBody>
        </p:sp>
        <p:sp>
          <p:nvSpPr>
            <p:cNvPr id="12" name="PA-矩形 28"/>
            <p:cNvSpPr txBox="1"/>
            <p:nvPr/>
          </p:nvSpPr>
          <p:spPr>
            <a:xfrm>
              <a:off x="0" y="320129"/>
              <a:ext cx="3614116" cy="955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2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a:t>
              </a:r>
            </a:p>
          </p:txBody>
        </p:sp>
      </p:grpSp>
      <p:grpSp>
        <p:nvGrpSpPr>
          <p:cNvPr id="13" name="组合 28"/>
          <p:cNvGrpSpPr/>
          <p:nvPr/>
        </p:nvGrpSpPr>
        <p:grpSpPr>
          <a:xfrm>
            <a:off x="6406521" y="1566571"/>
            <a:ext cx="4407236" cy="4384813"/>
            <a:chOff x="-793119" y="-3109641"/>
            <a:chExt cx="4407235" cy="4384811"/>
          </a:xfrm>
        </p:grpSpPr>
        <p:sp>
          <p:nvSpPr>
            <p:cNvPr id="14" name="PA-文本框 27"/>
            <p:cNvSpPr txBox="1"/>
            <p:nvPr/>
          </p:nvSpPr>
          <p:spPr>
            <a:xfrm>
              <a:off x="1" y="-88901"/>
              <a:ext cx="2656366" cy="4303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20000"/>
                </a:lnSpc>
                <a:defRPr sz="2200" b="1">
                  <a:solidFill>
                    <a:srgbClr val="0096FF"/>
                  </a:solidFill>
                  <a:latin typeface="微软雅黑"/>
                  <a:ea typeface="微软雅黑"/>
                  <a:cs typeface="微软雅黑"/>
                  <a:sym typeface="微软雅黑"/>
                </a:defRPr>
              </a:lvl1pPr>
            </a:lstStyle>
            <a:p>
              <a:r>
                <a:rPr sz="2000"/>
                <a:t>请在此输入文字</a:t>
              </a:r>
            </a:p>
          </p:txBody>
        </p:sp>
        <p:sp>
          <p:nvSpPr>
            <p:cNvPr id="15" name="PA-矩形 28"/>
            <p:cNvSpPr txBox="1"/>
            <p:nvPr/>
          </p:nvSpPr>
          <p:spPr>
            <a:xfrm>
              <a:off x="0" y="320129"/>
              <a:ext cx="3614116" cy="955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2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a:t>
              </a:r>
            </a:p>
          </p:txBody>
        </p:sp>
        <p:grpSp>
          <p:nvGrpSpPr>
            <p:cNvPr id="16" name="组合 25"/>
            <p:cNvGrpSpPr/>
            <p:nvPr/>
          </p:nvGrpSpPr>
          <p:grpSpPr>
            <a:xfrm>
              <a:off x="-793119" y="-3109641"/>
              <a:ext cx="426791" cy="426791"/>
              <a:chOff x="0" y="0"/>
              <a:chExt cx="426789" cy="426789"/>
            </a:xfrm>
          </p:grpSpPr>
          <p:sp>
            <p:nvSpPr>
              <p:cNvPr id="23" name="PA-椭圆 49"/>
              <p:cNvSpPr/>
              <p:nvPr/>
            </p:nvSpPr>
            <p:spPr>
              <a:xfrm>
                <a:off x="0" y="0"/>
                <a:ext cx="426790" cy="426790"/>
              </a:xfrm>
              <a:prstGeom prst="ellipse">
                <a:avLst/>
              </a:prstGeom>
              <a:gradFill flip="none" rotWithShape="1">
                <a:gsLst>
                  <a:gs pos="0">
                    <a:srgbClr val="1766C2"/>
                  </a:gs>
                  <a:gs pos="100000">
                    <a:srgbClr val="62AEFF"/>
                  </a:gs>
                </a:gsLst>
                <a:lin ang="5443250" scaled="0"/>
              </a:gradFill>
              <a:ln w="127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4" name="PA-任意多边形 24"/>
              <p:cNvSpPr/>
              <p:nvPr/>
            </p:nvSpPr>
            <p:spPr>
              <a:xfrm>
                <a:off x="134993" y="131624"/>
                <a:ext cx="156802" cy="156802"/>
              </a:xfrm>
              <a:custGeom>
                <a:avLst/>
                <a:gdLst/>
                <a:ahLst/>
                <a:cxnLst>
                  <a:cxn ang="0">
                    <a:pos x="wd2" y="hd2"/>
                  </a:cxn>
                  <a:cxn ang="5400000">
                    <a:pos x="wd2" y="hd2"/>
                  </a:cxn>
                  <a:cxn ang="10800000">
                    <a:pos x="wd2" y="hd2"/>
                  </a:cxn>
                  <a:cxn ang="16200000">
                    <a:pos x="wd2" y="hd2"/>
                  </a:cxn>
                </a:cxnLst>
                <a:rect l="0" t="0" r="r" b="b"/>
                <a:pathLst>
                  <a:path w="21600" h="21600" extrusionOk="0">
                    <a:moveTo>
                      <a:pt x="14172" y="10851"/>
                    </a:moveTo>
                    <a:cubicBezTo>
                      <a:pt x="14172" y="10851"/>
                      <a:pt x="14172" y="10851"/>
                      <a:pt x="15541" y="10851"/>
                    </a:cubicBezTo>
                    <a:cubicBezTo>
                      <a:pt x="15883" y="10851"/>
                      <a:pt x="16225" y="11187"/>
                      <a:pt x="16225" y="11522"/>
                    </a:cubicBezTo>
                    <a:cubicBezTo>
                      <a:pt x="16225" y="11522"/>
                      <a:pt x="16225" y="11522"/>
                      <a:pt x="16225" y="15554"/>
                    </a:cubicBezTo>
                    <a:cubicBezTo>
                      <a:pt x="16225" y="15889"/>
                      <a:pt x="15883" y="16225"/>
                      <a:pt x="15541" y="16225"/>
                    </a:cubicBezTo>
                    <a:cubicBezTo>
                      <a:pt x="15541" y="16225"/>
                      <a:pt x="15541" y="16225"/>
                      <a:pt x="14172" y="16225"/>
                    </a:cubicBezTo>
                    <a:cubicBezTo>
                      <a:pt x="13830" y="16225"/>
                      <a:pt x="13487" y="15889"/>
                      <a:pt x="13487" y="15554"/>
                    </a:cubicBezTo>
                    <a:cubicBezTo>
                      <a:pt x="13487" y="15554"/>
                      <a:pt x="13487" y="15554"/>
                      <a:pt x="13487" y="11522"/>
                    </a:cubicBezTo>
                    <a:cubicBezTo>
                      <a:pt x="13487" y="11187"/>
                      <a:pt x="13830" y="10851"/>
                      <a:pt x="14172" y="10851"/>
                    </a:cubicBezTo>
                    <a:close/>
                    <a:moveTo>
                      <a:pt x="6059" y="8113"/>
                    </a:moveTo>
                    <a:cubicBezTo>
                      <a:pt x="6059" y="8113"/>
                      <a:pt x="6059" y="8113"/>
                      <a:pt x="7428" y="8113"/>
                    </a:cubicBezTo>
                    <a:cubicBezTo>
                      <a:pt x="7770" y="8113"/>
                      <a:pt x="8113" y="8451"/>
                      <a:pt x="8113" y="8789"/>
                    </a:cubicBezTo>
                    <a:cubicBezTo>
                      <a:pt x="8113" y="8789"/>
                      <a:pt x="8113" y="8789"/>
                      <a:pt x="8113" y="15549"/>
                    </a:cubicBezTo>
                    <a:cubicBezTo>
                      <a:pt x="8113" y="15887"/>
                      <a:pt x="7770" y="16225"/>
                      <a:pt x="7428" y="16225"/>
                    </a:cubicBezTo>
                    <a:cubicBezTo>
                      <a:pt x="7428" y="16225"/>
                      <a:pt x="7428" y="16225"/>
                      <a:pt x="6059" y="16225"/>
                    </a:cubicBezTo>
                    <a:cubicBezTo>
                      <a:pt x="5717" y="16225"/>
                      <a:pt x="5375" y="15887"/>
                      <a:pt x="5375" y="15549"/>
                    </a:cubicBezTo>
                    <a:cubicBezTo>
                      <a:pt x="5375" y="15549"/>
                      <a:pt x="5375" y="15549"/>
                      <a:pt x="5375" y="8789"/>
                    </a:cubicBezTo>
                    <a:cubicBezTo>
                      <a:pt x="5375" y="8451"/>
                      <a:pt x="5717" y="8113"/>
                      <a:pt x="6059" y="8113"/>
                    </a:cubicBezTo>
                    <a:close/>
                    <a:moveTo>
                      <a:pt x="18228" y="5476"/>
                    </a:moveTo>
                    <a:cubicBezTo>
                      <a:pt x="18228" y="5476"/>
                      <a:pt x="18228" y="5476"/>
                      <a:pt x="19597" y="5476"/>
                    </a:cubicBezTo>
                    <a:cubicBezTo>
                      <a:pt x="19939" y="5476"/>
                      <a:pt x="20282" y="5812"/>
                      <a:pt x="20282" y="6148"/>
                    </a:cubicBezTo>
                    <a:cubicBezTo>
                      <a:pt x="20282" y="6148"/>
                      <a:pt x="20282" y="6148"/>
                      <a:pt x="20282" y="15554"/>
                    </a:cubicBezTo>
                    <a:cubicBezTo>
                      <a:pt x="20282" y="15889"/>
                      <a:pt x="19939" y="16225"/>
                      <a:pt x="19597" y="16225"/>
                    </a:cubicBezTo>
                    <a:cubicBezTo>
                      <a:pt x="19597" y="16225"/>
                      <a:pt x="19597" y="16225"/>
                      <a:pt x="18228" y="16225"/>
                    </a:cubicBezTo>
                    <a:cubicBezTo>
                      <a:pt x="17886" y="16225"/>
                      <a:pt x="17544" y="15889"/>
                      <a:pt x="17544" y="15554"/>
                    </a:cubicBezTo>
                    <a:cubicBezTo>
                      <a:pt x="17544" y="15554"/>
                      <a:pt x="17544" y="15554"/>
                      <a:pt x="17544" y="6148"/>
                    </a:cubicBezTo>
                    <a:cubicBezTo>
                      <a:pt x="17544" y="5812"/>
                      <a:pt x="17886" y="5476"/>
                      <a:pt x="18228" y="5476"/>
                    </a:cubicBezTo>
                    <a:close/>
                    <a:moveTo>
                      <a:pt x="10115" y="2738"/>
                    </a:moveTo>
                    <a:cubicBezTo>
                      <a:pt x="10115" y="2738"/>
                      <a:pt x="10115" y="2738"/>
                      <a:pt x="11484" y="2738"/>
                    </a:cubicBezTo>
                    <a:cubicBezTo>
                      <a:pt x="11827" y="2738"/>
                      <a:pt x="12169" y="3075"/>
                      <a:pt x="12169" y="3412"/>
                    </a:cubicBezTo>
                    <a:cubicBezTo>
                      <a:pt x="12169" y="3412"/>
                      <a:pt x="12169" y="3412"/>
                      <a:pt x="12169" y="15551"/>
                    </a:cubicBezTo>
                    <a:cubicBezTo>
                      <a:pt x="12169" y="15888"/>
                      <a:pt x="11827" y="16225"/>
                      <a:pt x="11484" y="16225"/>
                    </a:cubicBezTo>
                    <a:cubicBezTo>
                      <a:pt x="11484" y="16225"/>
                      <a:pt x="11484" y="16225"/>
                      <a:pt x="10115" y="16225"/>
                    </a:cubicBezTo>
                    <a:cubicBezTo>
                      <a:pt x="9773" y="16225"/>
                      <a:pt x="9431" y="15888"/>
                      <a:pt x="9431" y="15551"/>
                    </a:cubicBezTo>
                    <a:cubicBezTo>
                      <a:pt x="9431" y="15551"/>
                      <a:pt x="9431" y="15551"/>
                      <a:pt x="9431" y="3412"/>
                    </a:cubicBezTo>
                    <a:cubicBezTo>
                      <a:pt x="9431" y="3075"/>
                      <a:pt x="9773" y="2738"/>
                      <a:pt x="10115" y="2738"/>
                    </a:cubicBezTo>
                    <a:close/>
                    <a:moveTo>
                      <a:pt x="0" y="0"/>
                    </a:moveTo>
                    <a:cubicBezTo>
                      <a:pt x="0" y="0"/>
                      <a:pt x="0" y="0"/>
                      <a:pt x="2700" y="0"/>
                    </a:cubicBezTo>
                    <a:cubicBezTo>
                      <a:pt x="2700" y="0"/>
                      <a:pt x="2700" y="0"/>
                      <a:pt x="2700" y="18900"/>
                    </a:cubicBezTo>
                    <a:lnTo>
                      <a:pt x="21600" y="18900"/>
                    </a:lnTo>
                    <a:cubicBezTo>
                      <a:pt x="21600" y="18900"/>
                      <a:pt x="21600" y="18900"/>
                      <a:pt x="21600" y="21600"/>
                    </a:cubicBezTo>
                    <a:cubicBezTo>
                      <a:pt x="21600" y="21600"/>
                      <a:pt x="21600" y="21600"/>
                      <a:pt x="1350" y="21600"/>
                    </a:cubicBezTo>
                    <a:cubicBezTo>
                      <a:pt x="591" y="21600"/>
                      <a:pt x="0" y="21009"/>
                      <a:pt x="0" y="20250"/>
                    </a:cubicBezTo>
                    <a:cubicBezTo>
                      <a:pt x="0" y="20250"/>
                      <a:pt x="0" y="20250"/>
                      <a:pt x="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思源黑体 Light"/>
                    <a:ea typeface="思源黑体 Light"/>
                    <a:cs typeface="思源黑体 Light"/>
                    <a:sym typeface="思源黑体 Light"/>
                  </a:defRPr>
                </a:pPr>
                <a:endParaRPr/>
              </a:p>
            </p:txBody>
          </p:sp>
        </p:grpSp>
        <p:grpSp>
          <p:nvGrpSpPr>
            <p:cNvPr id="17" name="组合 26"/>
            <p:cNvGrpSpPr/>
            <p:nvPr/>
          </p:nvGrpSpPr>
          <p:grpSpPr>
            <a:xfrm>
              <a:off x="-793119" y="-1524890"/>
              <a:ext cx="426791" cy="426791"/>
              <a:chOff x="0" y="0"/>
              <a:chExt cx="426789" cy="426789"/>
            </a:xfrm>
          </p:grpSpPr>
          <p:sp>
            <p:nvSpPr>
              <p:cNvPr id="21" name="PA-椭圆 47"/>
              <p:cNvSpPr/>
              <p:nvPr/>
            </p:nvSpPr>
            <p:spPr>
              <a:xfrm>
                <a:off x="0" y="0"/>
                <a:ext cx="426790" cy="426790"/>
              </a:xfrm>
              <a:prstGeom prst="ellipse">
                <a:avLst/>
              </a:prstGeom>
              <a:gradFill flip="none" rotWithShape="1">
                <a:gsLst>
                  <a:gs pos="0">
                    <a:srgbClr val="1766C2"/>
                  </a:gs>
                  <a:gs pos="100000">
                    <a:srgbClr val="62AEFF"/>
                  </a:gs>
                </a:gsLst>
                <a:lin ang="5443250" scaled="0"/>
              </a:gradFill>
              <a:ln w="127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2" name="PA-任意多边形 30"/>
              <p:cNvSpPr/>
              <p:nvPr/>
            </p:nvSpPr>
            <p:spPr>
              <a:xfrm>
                <a:off x="93025" y="118808"/>
                <a:ext cx="226411" cy="195336"/>
              </a:xfrm>
              <a:custGeom>
                <a:avLst/>
                <a:gdLst/>
                <a:ahLst/>
                <a:cxnLst>
                  <a:cxn ang="0">
                    <a:pos x="wd2" y="hd2"/>
                  </a:cxn>
                  <a:cxn ang="5400000">
                    <a:pos x="wd2" y="hd2"/>
                  </a:cxn>
                  <a:cxn ang="10800000">
                    <a:pos x="wd2" y="hd2"/>
                  </a:cxn>
                  <a:cxn ang="16200000">
                    <a:pos x="wd2" y="hd2"/>
                  </a:cxn>
                </a:cxnLst>
                <a:rect l="0" t="0" r="r" b="b"/>
                <a:pathLst>
                  <a:path w="21600" h="21518" extrusionOk="0">
                    <a:moveTo>
                      <a:pt x="1240" y="16029"/>
                    </a:moveTo>
                    <a:lnTo>
                      <a:pt x="9837" y="16029"/>
                    </a:lnTo>
                    <a:cubicBezTo>
                      <a:pt x="9837" y="16029"/>
                      <a:pt x="9837" y="16029"/>
                      <a:pt x="9837" y="20940"/>
                    </a:cubicBezTo>
                    <a:cubicBezTo>
                      <a:pt x="9837" y="21133"/>
                      <a:pt x="9922" y="21325"/>
                      <a:pt x="9922" y="21518"/>
                    </a:cubicBezTo>
                    <a:cubicBezTo>
                      <a:pt x="9922" y="21518"/>
                      <a:pt x="9922" y="21518"/>
                      <a:pt x="1662" y="21518"/>
                    </a:cubicBezTo>
                    <a:cubicBezTo>
                      <a:pt x="1409" y="21518"/>
                      <a:pt x="1240" y="21229"/>
                      <a:pt x="1240" y="20940"/>
                    </a:cubicBezTo>
                    <a:cubicBezTo>
                      <a:pt x="1240" y="20940"/>
                      <a:pt x="1240" y="20940"/>
                      <a:pt x="1240" y="16029"/>
                    </a:cubicBezTo>
                    <a:close/>
                    <a:moveTo>
                      <a:pt x="12061" y="12448"/>
                    </a:moveTo>
                    <a:lnTo>
                      <a:pt x="20081" y="12448"/>
                    </a:lnTo>
                    <a:cubicBezTo>
                      <a:pt x="20165" y="12448"/>
                      <a:pt x="20334" y="12448"/>
                      <a:pt x="20418" y="12448"/>
                    </a:cubicBezTo>
                    <a:cubicBezTo>
                      <a:pt x="21094" y="12641"/>
                      <a:pt x="21600" y="13317"/>
                      <a:pt x="21600" y="14089"/>
                    </a:cubicBezTo>
                    <a:cubicBezTo>
                      <a:pt x="21600" y="14089"/>
                      <a:pt x="21600" y="14089"/>
                      <a:pt x="21600" y="20939"/>
                    </a:cubicBezTo>
                    <a:cubicBezTo>
                      <a:pt x="21600" y="21229"/>
                      <a:pt x="21347" y="21518"/>
                      <a:pt x="21094" y="21518"/>
                    </a:cubicBezTo>
                    <a:cubicBezTo>
                      <a:pt x="21094" y="21518"/>
                      <a:pt x="21094" y="21518"/>
                      <a:pt x="11048" y="21518"/>
                    </a:cubicBezTo>
                    <a:cubicBezTo>
                      <a:pt x="10795" y="21518"/>
                      <a:pt x="10542" y="21229"/>
                      <a:pt x="10542" y="20939"/>
                    </a:cubicBezTo>
                    <a:cubicBezTo>
                      <a:pt x="10542" y="20939"/>
                      <a:pt x="10542" y="20939"/>
                      <a:pt x="10542" y="14089"/>
                    </a:cubicBezTo>
                    <a:cubicBezTo>
                      <a:pt x="10542" y="13703"/>
                      <a:pt x="10710" y="13317"/>
                      <a:pt x="10964" y="13027"/>
                    </a:cubicBezTo>
                    <a:cubicBezTo>
                      <a:pt x="11048" y="12834"/>
                      <a:pt x="11217" y="12641"/>
                      <a:pt x="11386" y="12545"/>
                    </a:cubicBezTo>
                    <a:cubicBezTo>
                      <a:pt x="11555" y="12448"/>
                      <a:pt x="11808" y="12448"/>
                      <a:pt x="12061" y="12448"/>
                    </a:cubicBezTo>
                    <a:close/>
                    <a:moveTo>
                      <a:pt x="3861" y="8868"/>
                    </a:moveTo>
                    <a:cubicBezTo>
                      <a:pt x="3861" y="8868"/>
                      <a:pt x="3861" y="8868"/>
                      <a:pt x="5120" y="8868"/>
                    </a:cubicBezTo>
                    <a:cubicBezTo>
                      <a:pt x="5371" y="8868"/>
                      <a:pt x="5539" y="9063"/>
                      <a:pt x="5623" y="9258"/>
                    </a:cubicBezTo>
                    <a:cubicBezTo>
                      <a:pt x="5623" y="9258"/>
                      <a:pt x="5623" y="9258"/>
                      <a:pt x="6127" y="12079"/>
                    </a:cubicBezTo>
                    <a:cubicBezTo>
                      <a:pt x="6127" y="12079"/>
                      <a:pt x="6127" y="12079"/>
                      <a:pt x="6211" y="12469"/>
                    </a:cubicBezTo>
                    <a:cubicBezTo>
                      <a:pt x="6211" y="12469"/>
                      <a:pt x="6211" y="12469"/>
                      <a:pt x="6295" y="12761"/>
                    </a:cubicBezTo>
                    <a:cubicBezTo>
                      <a:pt x="6295" y="12858"/>
                      <a:pt x="6295" y="12858"/>
                      <a:pt x="6295" y="12955"/>
                    </a:cubicBezTo>
                    <a:cubicBezTo>
                      <a:pt x="6295" y="12955"/>
                      <a:pt x="6295" y="12955"/>
                      <a:pt x="6714" y="12955"/>
                    </a:cubicBezTo>
                    <a:cubicBezTo>
                      <a:pt x="6714" y="12761"/>
                      <a:pt x="6714" y="12663"/>
                      <a:pt x="6714" y="12469"/>
                    </a:cubicBezTo>
                    <a:cubicBezTo>
                      <a:pt x="6714" y="12469"/>
                      <a:pt x="6714" y="12469"/>
                      <a:pt x="6714" y="12371"/>
                    </a:cubicBezTo>
                    <a:cubicBezTo>
                      <a:pt x="6714" y="12371"/>
                      <a:pt x="6714" y="12371"/>
                      <a:pt x="6798" y="12079"/>
                    </a:cubicBezTo>
                    <a:cubicBezTo>
                      <a:pt x="6798" y="12079"/>
                      <a:pt x="6798" y="12079"/>
                      <a:pt x="7302" y="10133"/>
                    </a:cubicBezTo>
                    <a:cubicBezTo>
                      <a:pt x="7302" y="10133"/>
                      <a:pt x="7302" y="10133"/>
                      <a:pt x="6966" y="9160"/>
                    </a:cubicBezTo>
                    <a:cubicBezTo>
                      <a:pt x="6882" y="9063"/>
                      <a:pt x="6966" y="8868"/>
                      <a:pt x="7134" y="8868"/>
                    </a:cubicBezTo>
                    <a:cubicBezTo>
                      <a:pt x="7134" y="8868"/>
                      <a:pt x="7134" y="8868"/>
                      <a:pt x="7889" y="8868"/>
                    </a:cubicBezTo>
                    <a:cubicBezTo>
                      <a:pt x="8057" y="8868"/>
                      <a:pt x="8141" y="9063"/>
                      <a:pt x="8141" y="9160"/>
                    </a:cubicBezTo>
                    <a:cubicBezTo>
                      <a:pt x="8141" y="9160"/>
                      <a:pt x="8141" y="9160"/>
                      <a:pt x="7721" y="10133"/>
                    </a:cubicBezTo>
                    <a:cubicBezTo>
                      <a:pt x="7721" y="10133"/>
                      <a:pt x="7721" y="10133"/>
                      <a:pt x="8225" y="12079"/>
                    </a:cubicBezTo>
                    <a:cubicBezTo>
                      <a:pt x="8225" y="12079"/>
                      <a:pt x="8225" y="12079"/>
                      <a:pt x="8225" y="12469"/>
                    </a:cubicBezTo>
                    <a:cubicBezTo>
                      <a:pt x="8309" y="12469"/>
                      <a:pt x="8309" y="12469"/>
                      <a:pt x="8309" y="12469"/>
                    </a:cubicBezTo>
                    <a:cubicBezTo>
                      <a:pt x="8309" y="12663"/>
                      <a:pt x="8309" y="12761"/>
                      <a:pt x="8309" y="12955"/>
                    </a:cubicBezTo>
                    <a:cubicBezTo>
                      <a:pt x="8309" y="12955"/>
                      <a:pt x="8309" y="12955"/>
                      <a:pt x="8729" y="12955"/>
                    </a:cubicBezTo>
                    <a:cubicBezTo>
                      <a:pt x="8729" y="12858"/>
                      <a:pt x="8729" y="12858"/>
                      <a:pt x="8729" y="12761"/>
                    </a:cubicBezTo>
                    <a:cubicBezTo>
                      <a:pt x="8729" y="12761"/>
                      <a:pt x="8729" y="12761"/>
                      <a:pt x="8812" y="12469"/>
                    </a:cubicBezTo>
                    <a:cubicBezTo>
                      <a:pt x="8812" y="12469"/>
                      <a:pt x="8812" y="12469"/>
                      <a:pt x="8896" y="12079"/>
                    </a:cubicBezTo>
                    <a:cubicBezTo>
                      <a:pt x="8896" y="12079"/>
                      <a:pt x="8896" y="12079"/>
                      <a:pt x="9400" y="9258"/>
                    </a:cubicBezTo>
                    <a:cubicBezTo>
                      <a:pt x="9484" y="9063"/>
                      <a:pt x="9652" y="8868"/>
                      <a:pt x="9903" y="8868"/>
                    </a:cubicBezTo>
                    <a:cubicBezTo>
                      <a:pt x="9903" y="8868"/>
                      <a:pt x="9903" y="8868"/>
                      <a:pt x="11162" y="8868"/>
                    </a:cubicBezTo>
                    <a:cubicBezTo>
                      <a:pt x="11918" y="8868"/>
                      <a:pt x="12505" y="9549"/>
                      <a:pt x="12505" y="10425"/>
                    </a:cubicBezTo>
                    <a:cubicBezTo>
                      <a:pt x="12505" y="10425"/>
                      <a:pt x="12505" y="10425"/>
                      <a:pt x="12505" y="11496"/>
                    </a:cubicBezTo>
                    <a:cubicBezTo>
                      <a:pt x="12505" y="11496"/>
                      <a:pt x="12505" y="11496"/>
                      <a:pt x="12002" y="11496"/>
                    </a:cubicBezTo>
                    <a:cubicBezTo>
                      <a:pt x="11498" y="11496"/>
                      <a:pt x="10995" y="11787"/>
                      <a:pt x="10659" y="12079"/>
                    </a:cubicBezTo>
                    <a:cubicBezTo>
                      <a:pt x="10491" y="12177"/>
                      <a:pt x="10407" y="12371"/>
                      <a:pt x="10323" y="12469"/>
                    </a:cubicBezTo>
                    <a:cubicBezTo>
                      <a:pt x="10239" y="12663"/>
                      <a:pt x="10155" y="12761"/>
                      <a:pt x="10071" y="12955"/>
                    </a:cubicBezTo>
                    <a:cubicBezTo>
                      <a:pt x="9903" y="13247"/>
                      <a:pt x="9820" y="13636"/>
                      <a:pt x="9820" y="14026"/>
                    </a:cubicBezTo>
                    <a:cubicBezTo>
                      <a:pt x="9820" y="14026"/>
                      <a:pt x="9820" y="14026"/>
                      <a:pt x="9820" y="15193"/>
                    </a:cubicBezTo>
                    <a:cubicBezTo>
                      <a:pt x="9820" y="15193"/>
                      <a:pt x="9820" y="15193"/>
                      <a:pt x="671" y="15193"/>
                    </a:cubicBezTo>
                    <a:cubicBezTo>
                      <a:pt x="336" y="15193"/>
                      <a:pt x="0" y="14804"/>
                      <a:pt x="0" y="14317"/>
                    </a:cubicBezTo>
                    <a:cubicBezTo>
                      <a:pt x="0" y="14317"/>
                      <a:pt x="0" y="14317"/>
                      <a:pt x="0" y="13734"/>
                    </a:cubicBezTo>
                    <a:cubicBezTo>
                      <a:pt x="0" y="13247"/>
                      <a:pt x="336" y="12955"/>
                      <a:pt x="671" y="12955"/>
                    </a:cubicBezTo>
                    <a:cubicBezTo>
                      <a:pt x="671" y="12955"/>
                      <a:pt x="671" y="12955"/>
                      <a:pt x="2518" y="12955"/>
                    </a:cubicBezTo>
                    <a:cubicBezTo>
                      <a:pt x="2518" y="12955"/>
                      <a:pt x="2518" y="12955"/>
                      <a:pt x="2518" y="10425"/>
                    </a:cubicBezTo>
                    <a:cubicBezTo>
                      <a:pt x="2518" y="9549"/>
                      <a:pt x="3105" y="8868"/>
                      <a:pt x="3861" y="8868"/>
                    </a:cubicBezTo>
                    <a:close/>
                    <a:moveTo>
                      <a:pt x="13466" y="2543"/>
                    </a:moveTo>
                    <a:cubicBezTo>
                      <a:pt x="13466" y="2543"/>
                      <a:pt x="13549" y="2543"/>
                      <a:pt x="13549" y="2543"/>
                    </a:cubicBezTo>
                    <a:cubicBezTo>
                      <a:pt x="14554" y="2738"/>
                      <a:pt x="16815" y="3320"/>
                      <a:pt x="18154" y="3611"/>
                    </a:cubicBezTo>
                    <a:cubicBezTo>
                      <a:pt x="18824" y="3805"/>
                      <a:pt x="19326" y="4484"/>
                      <a:pt x="19326" y="5261"/>
                    </a:cubicBezTo>
                    <a:cubicBezTo>
                      <a:pt x="19326" y="5261"/>
                      <a:pt x="19326" y="5261"/>
                      <a:pt x="19326" y="7493"/>
                    </a:cubicBezTo>
                    <a:cubicBezTo>
                      <a:pt x="19326" y="9628"/>
                      <a:pt x="17903" y="11374"/>
                      <a:pt x="16061" y="11374"/>
                    </a:cubicBezTo>
                    <a:cubicBezTo>
                      <a:pt x="14219" y="11374"/>
                      <a:pt x="12712" y="9628"/>
                      <a:pt x="12712" y="7493"/>
                    </a:cubicBezTo>
                    <a:cubicBezTo>
                      <a:pt x="12712" y="7493"/>
                      <a:pt x="12712" y="7493"/>
                      <a:pt x="12712" y="3417"/>
                    </a:cubicBezTo>
                    <a:cubicBezTo>
                      <a:pt x="12712" y="2932"/>
                      <a:pt x="13047" y="2543"/>
                      <a:pt x="13466" y="2543"/>
                    </a:cubicBezTo>
                    <a:close/>
                    <a:moveTo>
                      <a:pt x="9796" y="15"/>
                    </a:moveTo>
                    <a:cubicBezTo>
                      <a:pt x="10220" y="-82"/>
                      <a:pt x="10645" y="304"/>
                      <a:pt x="10645" y="787"/>
                    </a:cubicBezTo>
                    <a:cubicBezTo>
                      <a:pt x="10645" y="787"/>
                      <a:pt x="10645" y="787"/>
                      <a:pt x="10645" y="4555"/>
                    </a:cubicBezTo>
                    <a:cubicBezTo>
                      <a:pt x="10645" y="6487"/>
                      <a:pt x="9286" y="8033"/>
                      <a:pt x="7587" y="8033"/>
                    </a:cubicBezTo>
                    <a:cubicBezTo>
                      <a:pt x="5888" y="8033"/>
                      <a:pt x="4444" y="6487"/>
                      <a:pt x="4444" y="4555"/>
                    </a:cubicBezTo>
                    <a:cubicBezTo>
                      <a:pt x="4444" y="4555"/>
                      <a:pt x="4444" y="4555"/>
                      <a:pt x="4444" y="2526"/>
                    </a:cubicBezTo>
                    <a:cubicBezTo>
                      <a:pt x="4444" y="1753"/>
                      <a:pt x="4954" y="1077"/>
                      <a:pt x="5548" y="981"/>
                    </a:cubicBezTo>
                    <a:cubicBezTo>
                      <a:pt x="6822" y="691"/>
                      <a:pt x="8946" y="208"/>
                      <a:pt x="9796"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思源黑体 Light"/>
                    <a:ea typeface="思源黑体 Light"/>
                    <a:cs typeface="思源黑体 Light"/>
                    <a:sym typeface="思源黑体 Light"/>
                  </a:defRPr>
                </a:pPr>
                <a:endParaRPr/>
              </a:p>
            </p:txBody>
          </p:sp>
        </p:grpSp>
        <p:grpSp>
          <p:nvGrpSpPr>
            <p:cNvPr id="18" name="组合 27"/>
            <p:cNvGrpSpPr/>
            <p:nvPr/>
          </p:nvGrpSpPr>
          <p:grpSpPr>
            <a:xfrm>
              <a:off x="-793119" y="47160"/>
              <a:ext cx="426791" cy="426791"/>
              <a:chOff x="0" y="0"/>
              <a:chExt cx="426789" cy="426789"/>
            </a:xfrm>
          </p:grpSpPr>
          <p:sp>
            <p:nvSpPr>
              <p:cNvPr id="19" name="PA-椭圆 45"/>
              <p:cNvSpPr/>
              <p:nvPr/>
            </p:nvSpPr>
            <p:spPr>
              <a:xfrm>
                <a:off x="0" y="0"/>
                <a:ext cx="426790" cy="426790"/>
              </a:xfrm>
              <a:prstGeom prst="ellipse">
                <a:avLst/>
              </a:prstGeom>
              <a:gradFill flip="none" rotWithShape="1">
                <a:gsLst>
                  <a:gs pos="0">
                    <a:srgbClr val="1766C2"/>
                  </a:gs>
                  <a:gs pos="100000">
                    <a:srgbClr val="62AEFF"/>
                  </a:gs>
                </a:gsLst>
                <a:lin ang="5443250" scaled="0"/>
              </a:gradFill>
              <a:ln w="127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0" name="PA-任意多边形 36"/>
              <p:cNvSpPr/>
              <p:nvPr/>
            </p:nvSpPr>
            <p:spPr>
              <a:xfrm>
                <a:off x="93025" y="118808"/>
                <a:ext cx="226411" cy="195336"/>
              </a:xfrm>
              <a:custGeom>
                <a:avLst/>
                <a:gdLst/>
                <a:ahLst/>
                <a:cxnLst>
                  <a:cxn ang="0">
                    <a:pos x="wd2" y="hd2"/>
                  </a:cxn>
                  <a:cxn ang="5400000">
                    <a:pos x="wd2" y="hd2"/>
                  </a:cxn>
                  <a:cxn ang="10800000">
                    <a:pos x="wd2" y="hd2"/>
                  </a:cxn>
                  <a:cxn ang="16200000">
                    <a:pos x="wd2" y="hd2"/>
                  </a:cxn>
                </a:cxnLst>
                <a:rect l="0" t="0" r="r" b="b"/>
                <a:pathLst>
                  <a:path w="21600" h="21518" extrusionOk="0">
                    <a:moveTo>
                      <a:pt x="1240" y="16029"/>
                    </a:moveTo>
                    <a:lnTo>
                      <a:pt x="9837" y="16029"/>
                    </a:lnTo>
                    <a:cubicBezTo>
                      <a:pt x="9837" y="16029"/>
                      <a:pt x="9837" y="16029"/>
                      <a:pt x="9837" y="20940"/>
                    </a:cubicBezTo>
                    <a:cubicBezTo>
                      <a:pt x="9837" y="21133"/>
                      <a:pt x="9922" y="21325"/>
                      <a:pt x="9922" y="21518"/>
                    </a:cubicBezTo>
                    <a:cubicBezTo>
                      <a:pt x="9922" y="21518"/>
                      <a:pt x="9922" y="21518"/>
                      <a:pt x="1662" y="21518"/>
                    </a:cubicBezTo>
                    <a:cubicBezTo>
                      <a:pt x="1409" y="21518"/>
                      <a:pt x="1240" y="21229"/>
                      <a:pt x="1240" y="20940"/>
                    </a:cubicBezTo>
                    <a:cubicBezTo>
                      <a:pt x="1240" y="20940"/>
                      <a:pt x="1240" y="20940"/>
                      <a:pt x="1240" y="16029"/>
                    </a:cubicBezTo>
                    <a:close/>
                    <a:moveTo>
                      <a:pt x="12061" y="12448"/>
                    </a:moveTo>
                    <a:lnTo>
                      <a:pt x="20081" y="12448"/>
                    </a:lnTo>
                    <a:cubicBezTo>
                      <a:pt x="20165" y="12448"/>
                      <a:pt x="20334" y="12448"/>
                      <a:pt x="20418" y="12448"/>
                    </a:cubicBezTo>
                    <a:cubicBezTo>
                      <a:pt x="21094" y="12641"/>
                      <a:pt x="21600" y="13317"/>
                      <a:pt x="21600" y="14089"/>
                    </a:cubicBezTo>
                    <a:cubicBezTo>
                      <a:pt x="21600" y="14089"/>
                      <a:pt x="21600" y="14089"/>
                      <a:pt x="21600" y="20939"/>
                    </a:cubicBezTo>
                    <a:cubicBezTo>
                      <a:pt x="21600" y="21229"/>
                      <a:pt x="21347" y="21518"/>
                      <a:pt x="21094" y="21518"/>
                    </a:cubicBezTo>
                    <a:cubicBezTo>
                      <a:pt x="21094" y="21518"/>
                      <a:pt x="21094" y="21518"/>
                      <a:pt x="11048" y="21518"/>
                    </a:cubicBezTo>
                    <a:cubicBezTo>
                      <a:pt x="10795" y="21518"/>
                      <a:pt x="10542" y="21229"/>
                      <a:pt x="10542" y="20939"/>
                    </a:cubicBezTo>
                    <a:cubicBezTo>
                      <a:pt x="10542" y="20939"/>
                      <a:pt x="10542" y="20939"/>
                      <a:pt x="10542" y="14089"/>
                    </a:cubicBezTo>
                    <a:cubicBezTo>
                      <a:pt x="10542" y="13703"/>
                      <a:pt x="10710" y="13317"/>
                      <a:pt x="10964" y="13027"/>
                    </a:cubicBezTo>
                    <a:cubicBezTo>
                      <a:pt x="11048" y="12834"/>
                      <a:pt x="11217" y="12641"/>
                      <a:pt x="11386" y="12545"/>
                    </a:cubicBezTo>
                    <a:cubicBezTo>
                      <a:pt x="11555" y="12448"/>
                      <a:pt x="11808" y="12448"/>
                      <a:pt x="12061" y="12448"/>
                    </a:cubicBezTo>
                    <a:close/>
                    <a:moveTo>
                      <a:pt x="3861" y="8868"/>
                    </a:moveTo>
                    <a:cubicBezTo>
                      <a:pt x="3861" y="8868"/>
                      <a:pt x="3861" y="8868"/>
                      <a:pt x="5120" y="8868"/>
                    </a:cubicBezTo>
                    <a:cubicBezTo>
                      <a:pt x="5371" y="8868"/>
                      <a:pt x="5539" y="9063"/>
                      <a:pt x="5623" y="9258"/>
                    </a:cubicBezTo>
                    <a:cubicBezTo>
                      <a:pt x="5623" y="9258"/>
                      <a:pt x="5623" y="9258"/>
                      <a:pt x="6127" y="12079"/>
                    </a:cubicBezTo>
                    <a:cubicBezTo>
                      <a:pt x="6127" y="12079"/>
                      <a:pt x="6127" y="12079"/>
                      <a:pt x="6211" y="12469"/>
                    </a:cubicBezTo>
                    <a:cubicBezTo>
                      <a:pt x="6211" y="12469"/>
                      <a:pt x="6211" y="12469"/>
                      <a:pt x="6295" y="12761"/>
                    </a:cubicBezTo>
                    <a:cubicBezTo>
                      <a:pt x="6295" y="12858"/>
                      <a:pt x="6295" y="12858"/>
                      <a:pt x="6295" y="12955"/>
                    </a:cubicBezTo>
                    <a:cubicBezTo>
                      <a:pt x="6295" y="12955"/>
                      <a:pt x="6295" y="12955"/>
                      <a:pt x="6714" y="12955"/>
                    </a:cubicBezTo>
                    <a:cubicBezTo>
                      <a:pt x="6714" y="12761"/>
                      <a:pt x="6714" y="12663"/>
                      <a:pt x="6714" y="12469"/>
                    </a:cubicBezTo>
                    <a:cubicBezTo>
                      <a:pt x="6714" y="12469"/>
                      <a:pt x="6714" y="12469"/>
                      <a:pt x="6714" y="12371"/>
                    </a:cubicBezTo>
                    <a:cubicBezTo>
                      <a:pt x="6714" y="12371"/>
                      <a:pt x="6714" y="12371"/>
                      <a:pt x="6798" y="12079"/>
                    </a:cubicBezTo>
                    <a:cubicBezTo>
                      <a:pt x="6798" y="12079"/>
                      <a:pt x="6798" y="12079"/>
                      <a:pt x="7302" y="10133"/>
                    </a:cubicBezTo>
                    <a:cubicBezTo>
                      <a:pt x="7302" y="10133"/>
                      <a:pt x="7302" y="10133"/>
                      <a:pt x="6966" y="9160"/>
                    </a:cubicBezTo>
                    <a:cubicBezTo>
                      <a:pt x="6882" y="9063"/>
                      <a:pt x="6966" y="8868"/>
                      <a:pt x="7134" y="8868"/>
                    </a:cubicBezTo>
                    <a:cubicBezTo>
                      <a:pt x="7134" y="8868"/>
                      <a:pt x="7134" y="8868"/>
                      <a:pt x="7889" y="8868"/>
                    </a:cubicBezTo>
                    <a:cubicBezTo>
                      <a:pt x="8057" y="8868"/>
                      <a:pt x="8141" y="9063"/>
                      <a:pt x="8141" y="9160"/>
                    </a:cubicBezTo>
                    <a:cubicBezTo>
                      <a:pt x="8141" y="9160"/>
                      <a:pt x="8141" y="9160"/>
                      <a:pt x="7721" y="10133"/>
                    </a:cubicBezTo>
                    <a:cubicBezTo>
                      <a:pt x="7721" y="10133"/>
                      <a:pt x="7721" y="10133"/>
                      <a:pt x="8225" y="12079"/>
                    </a:cubicBezTo>
                    <a:cubicBezTo>
                      <a:pt x="8225" y="12079"/>
                      <a:pt x="8225" y="12079"/>
                      <a:pt x="8225" y="12469"/>
                    </a:cubicBezTo>
                    <a:cubicBezTo>
                      <a:pt x="8309" y="12469"/>
                      <a:pt x="8309" y="12469"/>
                      <a:pt x="8309" y="12469"/>
                    </a:cubicBezTo>
                    <a:cubicBezTo>
                      <a:pt x="8309" y="12663"/>
                      <a:pt x="8309" y="12761"/>
                      <a:pt x="8309" y="12955"/>
                    </a:cubicBezTo>
                    <a:cubicBezTo>
                      <a:pt x="8309" y="12955"/>
                      <a:pt x="8309" y="12955"/>
                      <a:pt x="8729" y="12955"/>
                    </a:cubicBezTo>
                    <a:cubicBezTo>
                      <a:pt x="8729" y="12858"/>
                      <a:pt x="8729" y="12858"/>
                      <a:pt x="8729" y="12761"/>
                    </a:cubicBezTo>
                    <a:cubicBezTo>
                      <a:pt x="8729" y="12761"/>
                      <a:pt x="8729" y="12761"/>
                      <a:pt x="8812" y="12469"/>
                    </a:cubicBezTo>
                    <a:cubicBezTo>
                      <a:pt x="8812" y="12469"/>
                      <a:pt x="8812" y="12469"/>
                      <a:pt x="8896" y="12079"/>
                    </a:cubicBezTo>
                    <a:cubicBezTo>
                      <a:pt x="8896" y="12079"/>
                      <a:pt x="8896" y="12079"/>
                      <a:pt x="9400" y="9258"/>
                    </a:cubicBezTo>
                    <a:cubicBezTo>
                      <a:pt x="9484" y="9063"/>
                      <a:pt x="9652" y="8868"/>
                      <a:pt x="9903" y="8868"/>
                    </a:cubicBezTo>
                    <a:cubicBezTo>
                      <a:pt x="9903" y="8868"/>
                      <a:pt x="9903" y="8868"/>
                      <a:pt x="11162" y="8868"/>
                    </a:cubicBezTo>
                    <a:cubicBezTo>
                      <a:pt x="11918" y="8868"/>
                      <a:pt x="12505" y="9549"/>
                      <a:pt x="12505" y="10425"/>
                    </a:cubicBezTo>
                    <a:cubicBezTo>
                      <a:pt x="12505" y="10425"/>
                      <a:pt x="12505" y="10425"/>
                      <a:pt x="12505" y="11496"/>
                    </a:cubicBezTo>
                    <a:cubicBezTo>
                      <a:pt x="12505" y="11496"/>
                      <a:pt x="12505" y="11496"/>
                      <a:pt x="12002" y="11496"/>
                    </a:cubicBezTo>
                    <a:cubicBezTo>
                      <a:pt x="11498" y="11496"/>
                      <a:pt x="10995" y="11787"/>
                      <a:pt x="10659" y="12079"/>
                    </a:cubicBezTo>
                    <a:cubicBezTo>
                      <a:pt x="10491" y="12177"/>
                      <a:pt x="10407" y="12371"/>
                      <a:pt x="10323" y="12469"/>
                    </a:cubicBezTo>
                    <a:cubicBezTo>
                      <a:pt x="10239" y="12663"/>
                      <a:pt x="10155" y="12761"/>
                      <a:pt x="10071" y="12955"/>
                    </a:cubicBezTo>
                    <a:cubicBezTo>
                      <a:pt x="9903" y="13247"/>
                      <a:pt x="9820" y="13636"/>
                      <a:pt x="9820" y="14026"/>
                    </a:cubicBezTo>
                    <a:cubicBezTo>
                      <a:pt x="9820" y="14026"/>
                      <a:pt x="9820" y="14026"/>
                      <a:pt x="9820" y="15193"/>
                    </a:cubicBezTo>
                    <a:cubicBezTo>
                      <a:pt x="9820" y="15193"/>
                      <a:pt x="9820" y="15193"/>
                      <a:pt x="671" y="15193"/>
                    </a:cubicBezTo>
                    <a:cubicBezTo>
                      <a:pt x="336" y="15193"/>
                      <a:pt x="0" y="14804"/>
                      <a:pt x="0" y="14317"/>
                    </a:cubicBezTo>
                    <a:cubicBezTo>
                      <a:pt x="0" y="14317"/>
                      <a:pt x="0" y="14317"/>
                      <a:pt x="0" y="13734"/>
                    </a:cubicBezTo>
                    <a:cubicBezTo>
                      <a:pt x="0" y="13247"/>
                      <a:pt x="336" y="12955"/>
                      <a:pt x="671" y="12955"/>
                    </a:cubicBezTo>
                    <a:cubicBezTo>
                      <a:pt x="671" y="12955"/>
                      <a:pt x="671" y="12955"/>
                      <a:pt x="2518" y="12955"/>
                    </a:cubicBezTo>
                    <a:cubicBezTo>
                      <a:pt x="2518" y="12955"/>
                      <a:pt x="2518" y="12955"/>
                      <a:pt x="2518" y="10425"/>
                    </a:cubicBezTo>
                    <a:cubicBezTo>
                      <a:pt x="2518" y="9549"/>
                      <a:pt x="3105" y="8868"/>
                      <a:pt x="3861" y="8868"/>
                    </a:cubicBezTo>
                    <a:close/>
                    <a:moveTo>
                      <a:pt x="13466" y="2543"/>
                    </a:moveTo>
                    <a:cubicBezTo>
                      <a:pt x="13466" y="2543"/>
                      <a:pt x="13549" y="2543"/>
                      <a:pt x="13549" y="2543"/>
                    </a:cubicBezTo>
                    <a:cubicBezTo>
                      <a:pt x="14554" y="2738"/>
                      <a:pt x="16815" y="3320"/>
                      <a:pt x="18154" y="3611"/>
                    </a:cubicBezTo>
                    <a:cubicBezTo>
                      <a:pt x="18824" y="3805"/>
                      <a:pt x="19326" y="4484"/>
                      <a:pt x="19326" y="5261"/>
                    </a:cubicBezTo>
                    <a:cubicBezTo>
                      <a:pt x="19326" y="5261"/>
                      <a:pt x="19326" y="5261"/>
                      <a:pt x="19326" y="7493"/>
                    </a:cubicBezTo>
                    <a:cubicBezTo>
                      <a:pt x="19326" y="9628"/>
                      <a:pt x="17903" y="11374"/>
                      <a:pt x="16061" y="11374"/>
                    </a:cubicBezTo>
                    <a:cubicBezTo>
                      <a:pt x="14219" y="11374"/>
                      <a:pt x="12712" y="9628"/>
                      <a:pt x="12712" y="7493"/>
                    </a:cubicBezTo>
                    <a:cubicBezTo>
                      <a:pt x="12712" y="7493"/>
                      <a:pt x="12712" y="7493"/>
                      <a:pt x="12712" y="3417"/>
                    </a:cubicBezTo>
                    <a:cubicBezTo>
                      <a:pt x="12712" y="2932"/>
                      <a:pt x="13047" y="2543"/>
                      <a:pt x="13466" y="2543"/>
                    </a:cubicBezTo>
                    <a:close/>
                    <a:moveTo>
                      <a:pt x="9796" y="15"/>
                    </a:moveTo>
                    <a:cubicBezTo>
                      <a:pt x="10220" y="-82"/>
                      <a:pt x="10645" y="304"/>
                      <a:pt x="10645" y="787"/>
                    </a:cubicBezTo>
                    <a:cubicBezTo>
                      <a:pt x="10645" y="787"/>
                      <a:pt x="10645" y="787"/>
                      <a:pt x="10645" y="4555"/>
                    </a:cubicBezTo>
                    <a:cubicBezTo>
                      <a:pt x="10645" y="6487"/>
                      <a:pt x="9286" y="8033"/>
                      <a:pt x="7587" y="8033"/>
                    </a:cubicBezTo>
                    <a:cubicBezTo>
                      <a:pt x="5888" y="8033"/>
                      <a:pt x="4444" y="6487"/>
                      <a:pt x="4444" y="4555"/>
                    </a:cubicBezTo>
                    <a:cubicBezTo>
                      <a:pt x="4444" y="4555"/>
                      <a:pt x="4444" y="4555"/>
                      <a:pt x="4444" y="2526"/>
                    </a:cubicBezTo>
                    <a:cubicBezTo>
                      <a:pt x="4444" y="1753"/>
                      <a:pt x="4954" y="1077"/>
                      <a:pt x="5548" y="981"/>
                    </a:cubicBezTo>
                    <a:cubicBezTo>
                      <a:pt x="6822" y="691"/>
                      <a:pt x="8946" y="208"/>
                      <a:pt x="9796"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思源黑体 Light"/>
                    <a:ea typeface="思源黑体 Light"/>
                    <a:cs typeface="思源黑体 Light"/>
                    <a:sym typeface="思源黑体 Light"/>
                  </a:defRPr>
                </a:pPr>
                <a:endParaRPr/>
              </a:p>
            </p:txBody>
          </p:sp>
        </p:grpSp>
      </p:grpSp>
      <p:grpSp>
        <p:nvGrpSpPr>
          <p:cNvPr id="25" name="组合 28"/>
          <p:cNvGrpSpPr/>
          <p:nvPr/>
        </p:nvGrpSpPr>
        <p:grpSpPr>
          <a:xfrm>
            <a:off x="7199640" y="3049824"/>
            <a:ext cx="3614117" cy="1364072"/>
            <a:chOff x="0" y="-88901"/>
            <a:chExt cx="3614116" cy="1364071"/>
          </a:xfrm>
        </p:grpSpPr>
        <p:sp>
          <p:nvSpPr>
            <p:cNvPr id="26" name="PA-文本框 27"/>
            <p:cNvSpPr txBox="1"/>
            <p:nvPr/>
          </p:nvSpPr>
          <p:spPr>
            <a:xfrm>
              <a:off x="1" y="-88901"/>
              <a:ext cx="2656366" cy="4303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20000"/>
                </a:lnSpc>
                <a:defRPr sz="2200" b="1">
                  <a:solidFill>
                    <a:srgbClr val="0096FF"/>
                  </a:solidFill>
                  <a:latin typeface="微软雅黑"/>
                  <a:ea typeface="微软雅黑"/>
                  <a:cs typeface="微软雅黑"/>
                  <a:sym typeface="微软雅黑"/>
                </a:defRPr>
              </a:lvl1pPr>
            </a:lstStyle>
            <a:p>
              <a:r>
                <a:rPr sz="2000"/>
                <a:t>请在此输入文字</a:t>
              </a:r>
            </a:p>
          </p:txBody>
        </p:sp>
        <p:sp>
          <p:nvSpPr>
            <p:cNvPr id="27" name="PA-矩形 28"/>
            <p:cNvSpPr txBox="1"/>
            <p:nvPr/>
          </p:nvSpPr>
          <p:spPr>
            <a:xfrm>
              <a:off x="0" y="320129"/>
              <a:ext cx="3614116" cy="955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2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a:t>
              </a:r>
            </a:p>
          </p:txBody>
        </p:sp>
      </p:grpSp>
    </p:spTree>
    <p:extLst>
      <p:ext uri="{BB962C8B-B14F-4D97-AF65-F5344CB8AC3E}">
        <p14:creationId xmlns:p14="http://schemas.microsoft.com/office/powerpoint/2010/main" val="32557161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椭圆 82"/>
          <p:cNvSpPr/>
          <p:nvPr/>
        </p:nvSpPr>
        <p:spPr>
          <a:xfrm>
            <a:off x="2379092" y="1391157"/>
            <a:ext cx="4324245" cy="4324245"/>
          </a:xfrm>
          <a:prstGeom prst="ellipse">
            <a:avLst/>
          </a:prstGeom>
          <a:gradFill>
            <a:gsLst>
              <a:gs pos="0">
                <a:srgbClr val="FFFFFF"/>
              </a:gs>
              <a:gs pos="100000">
                <a:srgbClr val="EBEBEB"/>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sp>
        <p:nvSpPr>
          <p:cNvPr id="4" name="椭圆 82"/>
          <p:cNvSpPr/>
          <p:nvPr/>
        </p:nvSpPr>
        <p:spPr>
          <a:xfrm>
            <a:off x="5395680" y="1379737"/>
            <a:ext cx="4324245" cy="4324244"/>
          </a:xfrm>
          <a:prstGeom prst="ellipse">
            <a:avLst/>
          </a:prstGeom>
          <a:gradFill>
            <a:gsLst>
              <a:gs pos="0">
                <a:srgbClr val="FFFFFF"/>
              </a:gs>
              <a:gs pos="100000">
                <a:srgbClr val="EBEBEB"/>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sp>
        <p:nvSpPr>
          <p:cNvPr id="5" name="椭圆 3"/>
          <p:cNvSpPr/>
          <p:nvPr/>
        </p:nvSpPr>
        <p:spPr>
          <a:xfrm>
            <a:off x="2703918" y="1692887"/>
            <a:ext cx="3697943" cy="3697944"/>
          </a:xfrm>
          <a:prstGeom prst="ellipse">
            <a:avLst/>
          </a:prstGeom>
          <a:solidFill>
            <a:srgbClr val="3163EF">
              <a:alpha val="64000"/>
            </a:srgbClr>
          </a:solidFill>
          <a:ln w="12700">
            <a:miter lim="400000"/>
          </a:ln>
          <a:effectLst>
            <a:reflection stA="24000" endPos="40000" dir="5400000" sy="-100000" algn="bl" rotWithShape="0"/>
          </a:effectLst>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6" name="椭圆 4"/>
          <p:cNvSpPr/>
          <p:nvPr/>
        </p:nvSpPr>
        <p:spPr>
          <a:xfrm>
            <a:off x="5676260" y="1692887"/>
            <a:ext cx="3697943" cy="3697944"/>
          </a:xfrm>
          <a:prstGeom prst="ellipse">
            <a:avLst/>
          </a:prstGeom>
          <a:solidFill>
            <a:srgbClr val="3CCACD">
              <a:alpha val="71747"/>
            </a:srgbClr>
          </a:solidFill>
          <a:ln w="12700">
            <a:miter lim="400000"/>
          </a:ln>
          <a:effectLst>
            <a:reflection stA="24140" endPos="40000" dir="5400000" sy="-100000" algn="bl" rotWithShape="0"/>
          </a:effectLst>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7" name="文本框 6"/>
          <p:cNvSpPr txBox="1"/>
          <p:nvPr/>
        </p:nvSpPr>
        <p:spPr>
          <a:xfrm>
            <a:off x="3930708" y="2108033"/>
            <a:ext cx="122101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sz="4400" b="1">
                <a:solidFill>
                  <a:srgbClr val="FFFFFF"/>
                </a:solidFill>
                <a:latin typeface="PangMenZhengDao"/>
                <a:ea typeface="PangMenZhengDao"/>
                <a:cs typeface="PangMenZhengDao"/>
                <a:sym typeface="PangMenZhengDao"/>
              </a:defRPr>
            </a:lvl1pPr>
          </a:lstStyle>
          <a:p>
            <a:r>
              <a:rPr sz="3600"/>
              <a:t>标题</a:t>
            </a:r>
          </a:p>
        </p:txBody>
      </p:sp>
      <p:sp>
        <p:nvSpPr>
          <p:cNvPr id="8" name="文本框 7"/>
          <p:cNvSpPr txBox="1"/>
          <p:nvPr/>
        </p:nvSpPr>
        <p:spPr>
          <a:xfrm>
            <a:off x="6914725" y="2108033"/>
            <a:ext cx="122101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sz="4400" b="1">
                <a:solidFill>
                  <a:srgbClr val="FFFFFF"/>
                </a:solidFill>
                <a:latin typeface="PangMenZhengDao"/>
                <a:ea typeface="PangMenZhengDao"/>
                <a:cs typeface="PangMenZhengDao"/>
                <a:sym typeface="PangMenZhengDao"/>
              </a:defRPr>
            </a:lvl1pPr>
          </a:lstStyle>
          <a:p>
            <a:r>
              <a:rPr sz="3600"/>
              <a:t>标题</a:t>
            </a:r>
          </a:p>
        </p:txBody>
      </p:sp>
      <p:sp>
        <p:nvSpPr>
          <p:cNvPr id="9" name="直接连接符 11"/>
          <p:cNvSpPr/>
          <p:nvPr/>
        </p:nvSpPr>
        <p:spPr>
          <a:xfrm>
            <a:off x="3663950" y="2877474"/>
            <a:ext cx="1843315" cy="1"/>
          </a:xfrm>
          <a:prstGeom prst="line">
            <a:avLst/>
          </a:prstGeom>
          <a:ln w="3175">
            <a:solidFill>
              <a:srgbClr val="FFFFFF"/>
            </a:solidFill>
            <a:miter/>
          </a:ln>
        </p:spPr>
        <p:txBody>
          <a:bodyPr lIns="45719" rIns="45719"/>
          <a:lstStyle/>
          <a:p>
            <a:pPr defTabSz="914400">
              <a:defRPr sz="1800">
                <a:solidFill>
                  <a:srgbClr val="7F7F7F"/>
                </a:solidFill>
                <a:latin typeface="PangMenZhengDao"/>
                <a:ea typeface="PangMenZhengDao"/>
                <a:cs typeface="PangMenZhengDao"/>
                <a:sym typeface="PangMenZhengDao"/>
              </a:defRPr>
            </a:pPr>
            <a:endParaRPr/>
          </a:p>
        </p:txBody>
      </p:sp>
      <p:sp>
        <p:nvSpPr>
          <p:cNvPr id="10" name="直接连接符 12"/>
          <p:cNvSpPr/>
          <p:nvPr/>
        </p:nvSpPr>
        <p:spPr>
          <a:xfrm>
            <a:off x="6602917" y="2877474"/>
            <a:ext cx="1843315" cy="1"/>
          </a:xfrm>
          <a:prstGeom prst="line">
            <a:avLst/>
          </a:prstGeom>
          <a:ln w="3175">
            <a:solidFill>
              <a:srgbClr val="FFFFFF"/>
            </a:solidFill>
            <a:miter/>
          </a:ln>
        </p:spPr>
        <p:txBody>
          <a:bodyPr lIns="45719" rIns="45719"/>
          <a:lstStyle/>
          <a:p>
            <a:pPr defTabSz="914400">
              <a:defRPr sz="1800">
                <a:solidFill>
                  <a:srgbClr val="7F7F7F"/>
                </a:solidFill>
                <a:latin typeface="PangMenZhengDao"/>
                <a:ea typeface="PangMenZhengDao"/>
                <a:cs typeface="PangMenZhengDao"/>
                <a:sym typeface="PangMenZhengDao"/>
              </a:defRPr>
            </a:pPr>
            <a:endParaRPr/>
          </a:p>
        </p:txBody>
      </p:sp>
      <p:sp>
        <p:nvSpPr>
          <p:cNvPr id="11" name="矩形 10"/>
          <p:cNvSpPr txBox="1"/>
          <p:nvPr/>
        </p:nvSpPr>
        <p:spPr>
          <a:xfrm>
            <a:off x="3483397" y="2989107"/>
            <a:ext cx="2138986" cy="166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609584">
              <a:lnSpc>
                <a:spcPct val="130000"/>
              </a:lnSpc>
              <a:defRPr sz="1400">
                <a:solidFill>
                  <a:srgbClr val="FFFFFF"/>
                </a:solidFill>
                <a:latin typeface="微软雅黑"/>
                <a:ea typeface="微软雅黑"/>
                <a:cs typeface="微软雅黑"/>
                <a:sym typeface="微软雅黑"/>
              </a:defRPr>
            </a:pPr>
            <a:r>
              <a:t>双击输入替换内容可</a:t>
            </a:r>
          </a:p>
          <a:p>
            <a:pPr defTabSz="609584">
              <a:lnSpc>
                <a:spcPct val="130000"/>
              </a:lnSpc>
              <a:defRPr sz="1400">
                <a:solidFill>
                  <a:srgbClr val="FFFFFF"/>
                </a:solidFill>
                <a:latin typeface="微软雅黑"/>
                <a:ea typeface="微软雅黑"/>
                <a:cs typeface="微软雅黑"/>
                <a:sym typeface="微软雅黑"/>
              </a:defRPr>
            </a:pPr>
            <a:r>
              <a:t>输入内容也可填充图</a:t>
            </a:r>
          </a:p>
          <a:p>
            <a:pPr defTabSz="609584">
              <a:lnSpc>
                <a:spcPct val="130000"/>
              </a:lnSpc>
              <a:defRPr sz="1400">
                <a:solidFill>
                  <a:srgbClr val="FFFFFF"/>
                </a:solidFill>
                <a:latin typeface="微软雅黑"/>
                <a:ea typeface="微软雅黑"/>
                <a:cs typeface="微软雅黑"/>
                <a:sym typeface="微软雅黑"/>
              </a:defRPr>
            </a:pPr>
            <a:r>
              <a:t>片双击输入替换内容可</a:t>
            </a:r>
          </a:p>
          <a:p>
            <a:pPr defTabSz="609584">
              <a:lnSpc>
                <a:spcPct val="130000"/>
              </a:lnSpc>
              <a:defRPr sz="1400">
                <a:solidFill>
                  <a:srgbClr val="FFFFFF"/>
                </a:solidFill>
                <a:latin typeface="微软雅黑"/>
                <a:ea typeface="微软雅黑"/>
                <a:cs typeface="微软雅黑"/>
                <a:sym typeface="微软雅黑"/>
              </a:defRPr>
            </a:pPr>
            <a:r>
              <a:t>输入内容也可填充图</a:t>
            </a:r>
          </a:p>
          <a:p>
            <a:pPr defTabSz="609584">
              <a:lnSpc>
                <a:spcPct val="130000"/>
              </a:lnSpc>
              <a:defRPr sz="1400">
                <a:solidFill>
                  <a:srgbClr val="FFFFFF"/>
                </a:solidFill>
                <a:latin typeface="微软雅黑"/>
                <a:ea typeface="微软雅黑"/>
                <a:cs typeface="微软雅黑"/>
                <a:sym typeface="微软雅黑"/>
              </a:defRPr>
            </a:pPr>
            <a:r>
              <a:t>片</a:t>
            </a:r>
          </a:p>
        </p:txBody>
      </p:sp>
      <p:sp>
        <p:nvSpPr>
          <p:cNvPr id="12" name="矩形 11"/>
          <p:cNvSpPr txBox="1"/>
          <p:nvPr/>
        </p:nvSpPr>
        <p:spPr>
          <a:xfrm>
            <a:off x="6673729" y="2989107"/>
            <a:ext cx="2149146" cy="166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609584">
              <a:lnSpc>
                <a:spcPct val="130000"/>
              </a:lnSpc>
              <a:defRPr sz="1400">
                <a:solidFill>
                  <a:srgbClr val="FFFFFF"/>
                </a:solidFill>
                <a:latin typeface="PangMenZhengDao"/>
                <a:ea typeface="PangMenZhengDao"/>
                <a:cs typeface="PangMenZhengDao"/>
                <a:sym typeface="PangMenZhengDao"/>
              </a:defRPr>
            </a:pPr>
            <a:r>
              <a:t>双击输入替换内容可</a:t>
            </a:r>
          </a:p>
          <a:p>
            <a:pPr defTabSz="609584">
              <a:lnSpc>
                <a:spcPct val="130000"/>
              </a:lnSpc>
              <a:defRPr sz="1400">
                <a:solidFill>
                  <a:srgbClr val="FFFFFF"/>
                </a:solidFill>
                <a:latin typeface="PangMenZhengDao"/>
                <a:ea typeface="PangMenZhengDao"/>
                <a:cs typeface="PangMenZhengDao"/>
                <a:sym typeface="PangMenZhengDao"/>
              </a:defRPr>
            </a:pPr>
            <a:r>
              <a:t>输入内容也可填充图</a:t>
            </a:r>
          </a:p>
          <a:p>
            <a:pPr defTabSz="609584">
              <a:lnSpc>
                <a:spcPct val="130000"/>
              </a:lnSpc>
              <a:defRPr sz="1400">
                <a:solidFill>
                  <a:srgbClr val="FFFFFF"/>
                </a:solidFill>
                <a:latin typeface="PangMenZhengDao"/>
                <a:ea typeface="PangMenZhengDao"/>
                <a:cs typeface="PangMenZhengDao"/>
                <a:sym typeface="PangMenZhengDao"/>
              </a:defRPr>
            </a:pPr>
            <a:r>
              <a:t>片双击输入替换内容可</a:t>
            </a:r>
          </a:p>
          <a:p>
            <a:pPr defTabSz="609584">
              <a:lnSpc>
                <a:spcPct val="130000"/>
              </a:lnSpc>
              <a:defRPr sz="1400">
                <a:solidFill>
                  <a:srgbClr val="FFFFFF"/>
                </a:solidFill>
                <a:latin typeface="PangMenZhengDao"/>
                <a:ea typeface="PangMenZhengDao"/>
                <a:cs typeface="PangMenZhengDao"/>
                <a:sym typeface="PangMenZhengDao"/>
              </a:defRPr>
            </a:pPr>
            <a:r>
              <a:t>输入内容也可填充图</a:t>
            </a:r>
          </a:p>
          <a:p>
            <a:pPr defTabSz="609584">
              <a:lnSpc>
                <a:spcPct val="130000"/>
              </a:lnSpc>
              <a:defRPr sz="1400">
                <a:solidFill>
                  <a:srgbClr val="FFFFFF"/>
                </a:solidFill>
                <a:latin typeface="PangMenZhengDao"/>
                <a:ea typeface="PangMenZhengDao"/>
                <a:cs typeface="PangMenZhengDao"/>
                <a:sym typeface="PangMenZhengDao"/>
              </a:defRPr>
            </a:pPr>
            <a:r>
              <a:t>片</a:t>
            </a:r>
          </a:p>
        </p:txBody>
      </p:sp>
      <p:sp>
        <p:nvSpPr>
          <p:cNvPr id="13" name="椭圆 12"/>
          <p:cNvSpPr/>
          <p:nvPr/>
        </p:nvSpPr>
        <p:spPr>
          <a:xfrm>
            <a:off x="2285093" y="2989107"/>
            <a:ext cx="782795" cy="782795"/>
          </a:xfrm>
          <a:prstGeom prst="ellipse">
            <a:avLst/>
          </a:prstGeom>
          <a:solidFill>
            <a:srgbClr val="7F99F4">
              <a:alpha val="80000"/>
            </a:srgbClr>
          </a:solidFill>
          <a:ln w="12700">
            <a:miter lim="400000"/>
          </a:ln>
          <a:effectLst>
            <a:reflection stA="50000" endPos="40000" dir="5400000" sy="-100000" algn="bl" rotWithShape="0"/>
          </a:effectLst>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14" name="椭圆 13"/>
          <p:cNvSpPr/>
          <p:nvPr/>
        </p:nvSpPr>
        <p:spPr>
          <a:xfrm>
            <a:off x="1974913" y="3292621"/>
            <a:ext cx="521317" cy="521317"/>
          </a:xfrm>
          <a:prstGeom prst="ellipse">
            <a:avLst/>
          </a:prstGeom>
          <a:solidFill>
            <a:srgbClr val="7B96F1">
              <a:alpha val="80000"/>
            </a:srgbClr>
          </a:solidFill>
          <a:ln w="12700">
            <a:miter lim="400000"/>
          </a:ln>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15" name="椭圆 14"/>
          <p:cNvSpPr/>
          <p:nvPr/>
        </p:nvSpPr>
        <p:spPr>
          <a:xfrm>
            <a:off x="1610211" y="3277046"/>
            <a:ext cx="364117" cy="364117"/>
          </a:xfrm>
          <a:prstGeom prst="ellipse">
            <a:avLst/>
          </a:prstGeom>
          <a:solidFill>
            <a:srgbClr val="7C96F1">
              <a:alpha val="80000"/>
            </a:srgbClr>
          </a:solidFill>
          <a:ln w="12700">
            <a:miter lim="400000"/>
          </a:ln>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16" name="椭圆 15"/>
          <p:cNvSpPr/>
          <p:nvPr/>
        </p:nvSpPr>
        <p:spPr>
          <a:xfrm>
            <a:off x="9008527" y="2989107"/>
            <a:ext cx="782795" cy="782795"/>
          </a:xfrm>
          <a:prstGeom prst="ellipse">
            <a:avLst/>
          </a:prstGeom>
          <a:solidFill>
            <a:srgbClr val="73D7DA">
              <a:alpha val="80000"/>
            </a:srgbClr>
          </a:solidFill>
          <a:ln w="12700">
            <a:miter lim="400000"/>
          </a:ln>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17" name="椭圆 16"/>
          <p:cNvSpPr/>
          <p:nvPr/>
        </p:nvSpPr>
        <p:spPr>
          <a:xfrm>
            <a:off x="9477361" y="3292621"/>
            <a:ext cx="521317" cy="521317"/>
          </a:xfrm>
          <a:prstGeom prst="ellipse">
            <a:avLst/>
          </a:prstGeom>
          <a:solidFill>
            <a:srgbClr val="73D7D9">
              <a:alpha val="80000"/>
            </a:srgbClr>
          </a:solidFill>
          <a:ln w="12700">
            <a:miter lim="400000"/>
          </a:ln>
          <a:effectLst>
            <a:reflection stA="50000" endPos="40000" dir="5400000" sy="-100000" algn="bl" rotWithShape="0"/>
          </a:effectLst>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
        <p:nvSpPr>
          <p:cNvPr id="18" name="椭圆 17"/>
          <p:cNvSpPr/>
          <p:nvPr/>
        </p:nvSpPr>
        <p:spPr>
          <a:xfrm>
            <a:off x="10027140" y="3277046"/>
            <a:ext cx="364117" cy="364117"/>
          </a:xfrm>
          <a:prstGeom prst="ellipse">
            <a:avLst/>
          </a:prstGeom>
          <a:solidFill>
            <a:srgbClr val="73D7DA">
              <a:alpha val="80000"/>
            </a:srgbClr>
          </a:solidFill>
          <a:ln w="12700">
            <a:miter lim="400000"/>
          </a:ln>
        </p:spPr>
        <p:txBody>
          <a:bodyPr lIns="45719" rIns="45719" anchor="ctr"/>
          <a:lstStyle/>
          <a:p>
            <a:pPr algn="ctr" defTabSz="914400">
              <a:defRPr sz="1800">
                <a:solidFill>
                  <a:srgbClr val="FFFFFF"/>
                </a:solidFill>
                <a:latin typeface="PangMenZhengDao"/>
                <a:ea typeface="PangMenZhengDao"/>
                <a:cs typeface="PangMenZhengDao"/>
                <a:sym typeface="PangMenZhengDao"/>
              </a:defRPr>
            </a:pPr>
            <a:endParaRPr/>
          </a:p>
        </p:txBody>
      </p:sp>
    </p:spTree>
    <p:extLst>
      <p:ext uri="{BB962C8B-B14F-4D97-AF65-F5344CB8AC3E}">
        <p14:creationId xmlns:p14="http://schemas.microsoft.com/office/powerpoint/2010/main" val="34762124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19" name="Rectangle 2"/>
          <p:cNvSpPr/>
          <p:nvPr/>
        </p:nvSpPr>
        <p:spPr>
          <a:xfrm>
            <a:off x="6350" y="1021261"/>
            <a:ext cx="12192001" cy="2332790"/>
          </a:xfrm>
          <a:prstGeom prst="rect">
            <a:avLst/>
          </a:prstGeom>
          <a:solidFill>
            <a:srgbClr val="EBEBEB"/>
          </a:solidFill>
          <a:ln w="12700">
            <a:miter lim="400000"/>
          </a:ln>
        </p:spPr>
        <p:txBody>
          <a:bodyPr lIns="45719" rIns="45719" anchor="ctr"/>
          <a:lstStyle/>
          <a:p>
            <a:pPr algn="ctr">
              <a:defRPr sz="6600">
                <a:solidFill>
                  <a:srgbClr val="FFFFFF"/>
                </a:solidFill>
                <a:latin typeface="Bauhaus 93"/>
                <a:ea typeface="Bauhaus 93"/>
                <a:cs typeface="Bauhaus 93"/>
                <a:sym typeface="Bauhaus 93"/>
              </a:defRPr>
            </a:pPr>
            <a:endParaRPr/>
          </a:p>
        </p:txBody>
      </p:sp>
      <p:grpSp>
        <p:nvGrpSpPr>
          <p:cNvPr id="20" name="组合 1"/>
          <p:cNvGrpSpPr/>
          <p:nvPr/>
        </p:nvGrpSpPr>
        <p:grpSpPr>
          <a:xfrm>
            <a:off x="1741851" y="3616238"/>
            <a:ext cx="1135489" cy="1135937"/>
            <a:chOff x="0" y="0"/>
            <a:chExt cx="1135488" cy="1135935"/>
          </a:xfrm>
        </p:grpSpPr>
        <p:grpSp>
          <p:nvGrpSpPr>
            <p:cNvPr id="21" name="组合 32"/>
            <p:cNvGrpSpPr/>
            <p:nvPr/>
          </p:nvGrpSpPr>
          <p:grpSpPr>
            <a:xfrm>
              <a:off x="-1" y="0"/>
              <a:ext cx="1135490" cy="1135936"/>
              <a:chOff x="0" y="0"/>
              <a:chExt cx="1135488" cy="1135935"/>
            </a:xfrm>
          </p:grpSpPr>
          <p:sp>
            <p:nvSpPr>
              <p:cNvPr id="23" name="Oval 60"/>
              <p:cNvSpPr/>
              <p:nvPr/>
            </p:nvSpPr>
            <p:spPr>
              <a:xfrm>
                <a:off x="-1" y="0"/>
                <a:ext cx="1135490" cy="1135936"/>
              </a:xfrm>
              <a:prstGeom prst="ellipse">
                <a:avLst/>
              </a:prstGeom>
              <a:gradFill flip="none" rotWithShape="1">
                <a:gsLst>
                  <a:gs pos="0">
                    <a:srgbClr val="FFFFFF"/>
                  </a:gs>
                  <a:gs pos="100000">
                    <a:srgbClr val="EBEBEB"/>
                  </a:gs>
                </a:gsLst>
                <a:lin ang="5400000" scaled="0"/>
              </a:gradFill>
              <a:ln w="12700" cap="flat">
                <a:noFill/>
                <a:miter lim="400000"/>
              </a:ln>
              <a:effectLst>
                <a:outerShdw blurRad="317500" dist="114300" dir="5400000" rotWithShape="0">
                  <a:srgbClr val="000000">
                    <a:alpha val="40000"/>
                  </a:srgbClr>
                </a:outerShdw>
              </a:effectLst>
            </p:spPr>
            <p:txBody>
              <a:bodyPr wrap="square" lIns="45719" tIns="45719" rIns="45719" bIns="45719" numCol="1" anchor="ctr">
                <a:noAutofit/>
              </a:bodyPr>
              <a:lstStyle/>
              <a:p>
                <a:pPr algn="ctr" defTabSz="914400">
                  <a:defRPr sz="1400">
                    <a:solidFill>
                      <a:srgbClr val="FFFFFF"/>
                    </a:solidFill>
                  </a:defRPr>
                </a:pPr>
                <a:endParaRPr/>
              </a:p>
            </p:txBody>
          </p:sp>
          <p:sp>
            <p:nvSpPr>
              <p:cNvPr id="24" name="Oval 29"/>
              <p:cNvSpPr/>
              <p:nvPr/>
            </p:nvSpPr>
            <p:spPr>
              <a:xfrm>
                <a:off x="140349" y="140406"/>
                <a:ext cx="854789" cy="855125"/>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sp>
          <p:nvSpPr>
            <p:cNvPr id="22" name="矩形 35"/>
            <p:cNvSpPr txBox="1"/>
            <p:nvPr/>
          </p:nvSpPr>
          <p:spPr>
            <a:xfrm>
              <a:off x="289671" y="252433"/>
              <a:ext cx="556146" cy="574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t">
              <a:spAutoFit/>
            </a:bodyPr>
            <a:lstStyle>
              <a:lvl1pPr algn="r" defTabSz="914400">
                <a:defRPr sz="3200" b="1">
                  <a:solidFill>
                    <a:srgbClr val="FFFFFF"/>
                  </a:solidFill>
                  <a:latin typeface="Impact MT Std"/>
                  <a:ea typeface="Impact MT Std"/>
                  <a:cs typeface="Impact MT Std"/>
                  <a:sym typeface="Impact MT Std"/>
                </a:defRPr>
              </a:lvl1pPr>
            </a:lstStyle>
            <a:p>
              <a:r>
                <a:t>01</a:t>
              </a:r>
            </a:p>
          </p:txBody>
        </p:sp>
      </p:grpSp>
      <p:grpSp>
        <p:nvGrpSpPr>
          <p:cNvPr id="25" name="组合 25"/>
          <p:cNvGrpSpPr/>
          <p:nvPr/>
        </p:nvGrpSpPr>
        <p:grpSpPr>
          <a:xfrm>
            <a:off x="5568350" y="3621728"/>
            <a:ext cx="1135489" cy="1135937"/>
            <a:chOff x="0" y="0"/>
            <a:chExt cx="1135488" cy="1135935"/>
          </a:xfrm>
        </p:grpSpPr>
        <p:grpSp>
          <p:nvGrpSpPr>
            <p:cNvPr id="26" name="组合 39"/>
            <p:cNvGrpSpPr/>
            <p:nvPr/>
          </p:nvGrpSpPr>
          <p:grpSpPr>
            <a:xfrm>
              <a:off x="-1" y="0"/>
              <a:ext cx="1135490" cy="1135936"/>
              <a:chOff x="0" y="0"/>
              <a:chExt cx="1135488" cy="1135935"/>
            </a:xfrm>
          </p:grpSpPr>
          <p:sp>
            <p:nvSpPr>
              <p:cNvPr id="28" name="Oval 60"/>
              <p:cNvSpPr/>
              <p:nvPr/>
            </p:nvSpPr>
            <p:spPr>
              <a:xfrm>
                <a:off x="-1" y="0"/>
                <a:ext cx="1135490" cy="1135936"/>
              </a:xfrm>
              <a:prstGeom prst="ellipse">
                <a:avLst/>
              </a:prstGeom>
              <a:gradFill flip="none" rotWithShape="1">
                <a:gsLst>
                  <a:gs pos="0">
                    <a:srgbClr val="FFFFFF"/>
                  </a:gs>
                  <a:gs pos="100000">
                    <a:srgbClr val="EBEBEB"/>
                  </a:gs>
                </a:gsLst>
                <a:lin ang="5400000" scaled="0"/>
              </a:gradFill>
              <a:ln w="12700" cap="flat">
                <a:noFill/>
                <a:miter lim="400000"/>
              </a:ln>
              <a:effectLst>
                <a:outerShdw blurRad="317500" dist="114300" dir="5400000" rotWithShape="0">
                  <a:srgbClr val="000000">
                    <a:alpha val="40000"/>
                  </a:srgbClr>
                </a:outerShdw>
              </a:effectLst>
            </p:spPr>
            <p:txBody>
              <a:bodyPr wrap="square" lIns="45719" tIns="45719" rIns="45719" bIns="45719" numCol="1" anchor="ctr">
                <a:noAutofit/>
              </a:bodyPr>
              <a:lstStyle/>
              <a:p>
                <a:pPr algn="ctr" defTabSz="914400">
                  <a:defRPr sz="1400">
                    <a:solidFill>
                      <a:srgbClr val="FFFFFF"/>
                    </a:solidFill>
                  </a:defRPr>
                </a:pPr>
                <a:endParaRPr/>
              </a:p>
            </p:txBody>
          </p:sp>
          <p:sp>
            <p:nvSpPr>
              <p:cNvPr id="29" name="Oval 29"/>
              <p:cNvSpPr/>
              <p:nvPr/>
            </p:nvSpPr>
            <p:spPr>
              <a:xfrm>
                <a:off x="140349" y="140405"/>
                <a:ext cx="854787" cy="855125"/>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sp>
          <p:nvSpPr>
            <p:cNvPr id="27" name="矩形 42"/>
            <p:cNvSpPr txBox="1"/>
            <p:nvPr/>
          </p:nvSpPr>
          <p:spPr>
            <a:xfrm>
              <a:off x="289671" y="290533"/>
              <a:ext cx="556146" cy="574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t">
              <a:spAutoFit/>
            </a:bodyPr>
            <a:lstStyle>
              <a:lvl1pPr algn="r" defTabSz="914400">
                <a:defRPr sz="3200" b="1">
                  <a:solidFill>
                    <a:srgbClr val="FFFFFF"/>
                  </a:solidFill>
                  <a:latin typeface="Impact MT Std"/>
                  <a:ea typeface="Impact MT Std"/>
                  <a:cs typeface="Impact MT Std"/>
                  <a:sym typeface="Impact MT Std"/>
                </a:defRPr>
              </a:lvl1pPr>
            </a:lstStyle>
            <a:p>
              <a:r>
                <a:t>02</a:t>
              </a:r>
            </a:p>
          </p:txBody>
        </p:sp>
      </p:grpSp>
      <p:grpSp>
        <p:nvGrpSpPr>
          <p:cNvPr id="30" name="组合 26"/>
          <p:cNvGrpSpPr/>
          <p:nvPr/>
        </p:nvGrpSpPr>
        <p:grpSpPr>
          <a:xfrm>
            <a:off x="9394849" y="3616238"/>
            <a:ext cx="1135489" cy="1135937"/>
            <a:chOff x="0" y="0"/>
            <a:chExt cx="1135488" cy="1135935"/>
          </a:xfrm>
        </p:grpSpPr>
        <p:grpSp>
          <p:nvGrpSpPr>
            <p:cNvPr id="31" name="组合 46"/>
            <p:cNvGrpSpPr/>
            <p:nvPr/>
          </p:nvGrpSpPr>
          <p:grpSpPr>
            <a:xfrm>
              <a:off x="-1" y="0"/>
              <a:ext cx="1135490" cy="1135936"/>
              <a:chOff x="0" y="0"/>
              <a:chExt cx="1135488" cy="1135935"/>
            </a:xfrm>
          </p:grpSpPr>
          <p:sp>
            <p:nvSpPr>
              <p:cNvPr id="34" name="Oval 60"/>
              <p:cNvSpPr/>
              <p:nvPr/>
            </p:nvSpPr>
            <p:spPr>
              <a:xfrm>
                <a:off x="-1" y="0"/>
                <a:ext cx="1135490" cy="1135936"/>
              </a:xfrm>
              <a:prstGeom prst="ellipse">
                <a:avLst/>
              </a:prstGeom>
              <a:gradFill flip="none" rotWithShape="1">
                <a:gsLst>
                  <a:gs pos="0">
                    <a:srgbClr val="FFFFFF"/>
                  </a:gs>
                  <a:gs pos="100000">
                    <a:srgbClr val="EBEBEB"/>
                  </a:gs>
                </a:gsLst>
                <a:lin ang="5400000" scaled="0"/>
              </a:gradFill>
              <a:ln w="12700" cap="flat">
                <a:noFill/>
                <a:miter lim="400000"/>
              </a:ln>
              <a:effectLst>
                <a:outerShdw blurRad="317500" dist="114300" dir="5400000" rotWithShape="0">
                  <a:srgbClr val="000000">
                    <a:alpha val="40000"/>
                  </a:srgbClr>
                </a:outerShdw>
              </a:effectLst>
            </p:spPr>
            <p:txBody>
              <a:bodyPr wrap="square" lIns="45719" tIns="45719" rIns="45719" bIns="45719" numCol="1" anchor="ctr">
                <a:noAutofit/>
              </a:bodyPr>
              <a:lstStyle/>
              <a:p>
                <a:pPr algn="ctr" defTabSz="914400">
                  <a:defRPr sz="1400">
                    <a:solidFill>
                      <a:srgbClr val="FFFFFF"/>
                    </a:solidFill>
                  </a:defRPr>
                </a:pPr>
                <a:endParaRPr/>
              </a:p>
            </p:txBody>
          </p:sp>
          <p:sp>
            <p:nvSpPr>
              <p:cNvPr id="35" name="Oval 29"/>
              <p:cNvSpPr/>
              <p:nvPr/>
            </p:nvSpPr>
            <p:spPr>
              <a:xfrm>
                <a:off x="140349" y="140405"/>
                <a:ext cx="854787" cy="855125"/>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sp>
          <p:nvSpPr>
            <p:cNvPr id="32" name="矩形 49"/>
            <p:cNvSpPr txBox="1"/>
            <p:nvPr/>
          </p:nvSpPr>
          <p:spPr>
            <a:xfrm>
              <a:off x="289671" y="293599"/>
              <a:ext cx="556146" cy="574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t">
              <a:spAutoFit/>
            </a:bodyPr>
            <a:lstStyle>
              <a:lvl1pPr algn="r" defTabSz="914400">
                <a:defRPr sz="3200" b="1">
                  <a:solidFill>
                    <a:srgbClr val="FFFFFF"/>
                  </a:solidFill>
                  <a:latin typeface="Impact MT Std"/>
                  <a:ea typeface="Impact MT Std"/>
                  <a:cs typeface="Impact MT Std"/>
                  <a:sym typeface="Impact MT Std"/>
                </a:defRPr>
              </a:lvl1pPr>
            </a:lstStyle>
            <a:p>
              <a:r>
                <a:t>03</a:t>
              </a:r>
            </a:p>
          </p:txBody>
        </p:sp>
      </p:grpSp>
      <p:sp>
        <p:nvSpPr>
          <p:cNvPr id="36" name="文本框 53"/>
          <p:cNvSpPr txBox="1"/>
          <p:nvPr/>
        </p:nvSpPr>
        <p:spPr>
          <a:xfrm>
            <a:off x="1036583" y="4924419"/>
            <a:ext cx="2738240"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200" b="1">
                <a:solidFill>
                  <a:srgbClr val="404040"/>
                </a:solidFill>
                <a:latin typeface="微软雅黑"/>
                <a:ea typeface="微软雅黑"/>
                <a:cs typeface="微软雅黑"/>
                <a:sym typeface="微软雅黑"/>
              </a:defRPr>
            </a:pPr>
            <a:r>
              <a:t>单击此处输入标题</a:t>
            </a:r>
          </a:p>
          <a:p>
            <a:pPr algn="ctr" defTabSz="914400">
              <a:defRPr sz="2200" b="1">
                <a:solidFill>
                  <a:srgbClr val="404040"/>
                </a:solidFill>
                <a:latin typeface="微软雅黑"/>
                <a:ea typeface="微软雅黑"/>
                <a:cs typeface="微软雅黑"/>
                <a:sym typeface="微软雅黑"/>
              </a:defRPr>
            </a:pPr>
            <a:endParaRPr sz="2400"/>
          </a:p>
          <a:p>
            <a:pPr algn="ctr" defTabSz="914400">
              <a:defRPr sz="1400">
                <a:solidFill>
                  <a:srgbClr val="404040"/>
                </a:solidFill>
                <a:latin typeface="微软雅黑"/>
                <a:ea typeface="微软雅黑"/>
                <a:cs typeface="微软雅黑"/>
                <a:sym typeface="微软雅黑"/>
              </a:defRPr>
            </a:pPr>
            <a:r>
              <a:t>请在这里输入您的主要叙述内容</a:t>
            </a:r>
          </a:p>
          <a:p>
            <a:pPr algn="ctr" defTabSz="914400">
              <a:defRPr sz="1400">
                <a:solidFill>
                  <a:srgbClr val="404040"/>
                </a:solidFill>
                <a:latin typeface="微软雅黑"/>
                <a:ea typeface="微软雅黑"/>
                <a:cs typeface="微软雅黑"/>
                <a:sym typeface="微软雅黑"/>
              </a:defRPr>
            </a:pPr>
            <a:r>
              <a:t>请在这里输入您的主要叙述内容</a:t>
            </a:r>
          </a:p>
        </p:txBody>
      </p:sp>
      <p:sp>
        <p:nvSpPr>
          <p:cNvPr id="37" name="文本框 54"/>
          <p:cNvSpPr txBox="1"/>
          <p:nvPr/>
        </p:nvSpPr>
        <p:spPr>
          <a:xfrm>
            <a:off x="8593470" y="4943469"/>
            <a:ext cx="2738240" cy="1526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200" b="1">
                <a:solidFill>
                  <a:srgbClr val="404040"/>
                </a:solidFill>
                <a:latin typeface="微软雅黑"/>
                <a:ea typeface="微软雅黑"/>
                <a:cs typeface="微软雅黑"/>
                <a:sym typeface="微软雅黑"/>
              </a:defRPr>
            </a:pPr>
            <a:r>
              <a:t>单击此处输入标题</a:t>
            </a:r>
          </a:p>
          <a:p>
            <a:pPr algn="ctr" defTabSz="914400">
              <a:defRPr sz="2200" b="1">
                <a:solidFill>
                  <a:srgbClr val="404040"/>
                </a:solidFill>
                <a:latin typeface="微软雅黑"/>
                <a:ea typeface="微软雅黑"/>
                <a:cs typeface="微软雅黑"/>
                <a:sym typeface="微软雅黑"/>
              </a:defRPr>
            </a:pPr>
            <a:endParaRPr/>
          </a:p>
          <a:p>
            <a:pPr algn="ctr" defTabSz="914400">
              <a:defRPr sz="1400">
                <a:solidFill>
                  <a:srgbClr val="404040"/>
                </a:solidFill>
                <a:latin typeface="微软雅黑"/>
                <a:ea typeface="微软雅黑"/>
                <a:cs typeface="微软雅黑"/>
                <a:sym typeface="微软雅黑"/>
              </a:defRPr>
            </a:pPr>
            <a:r>
              <a:t>请在这里输入您的主要叙述内容</a:t>
            </a:r>
          </a:p>
          <a:p>
            <a:pPr algn="ctr" defTabSz="914400">
              <a:defRPr sz="1400">
                <a:solidFill>
                  <a:srgbClr val="404040"/>
                </a:solidFill>
                <a:latin typeface="微软雅黑"/>
                <a:ea typeface="微软雅黑"/>
                <a:cs typeface="微软雅黑"/>
                <a:sym typeface="微软雅黑"/>
              </a:defRPr>
            </a:pPr>
            <a:r>
              <a:t>请在这里输入您的主要叙述内容</a:t>
            </a:r>
          </a:p>
        </p:txBody>
      </p:sp>
      <p:sp>
        <p:nvSpPr>
          <p:cNvPr id="38" name="文本框 55"/>
          <p:cNvSpPr txBox="1"/>
          <p:nvPr/>
        </p:nvSpPr>
        <p:spPr>
          <a:xfrm>
            <a:off x="4815027" y="4943469"/>
            <a:ext cx="2738240" cy="1526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200" b="1">
                <a:solidFill>
                  <a:srgbClr val="404040"/>
                </a:solidFill>
                <a:latin typeface="微软雅黑"/>
                <a:ea typeface="微软雅黑"/>
                <a:cs typeface="微软雅黑"/>
                <a:sym typeface="微软雅黑"/>
              </a:defRPr>
            </a:pPr>
            <a:r>
              <a:t>单击此处输入标题</a:t>
            </a:r>
          </a:p>
          <a:p>
            <a:pPr algn="ctr" defTabSz="914400">
              <a:defRPr sz="2200" b="1">
                <a:solidFill>
                  <a:srgbClr val="404040"/>
                </a:solidFill>
                <a:latin typeface="微软雅黑"/>
                <a:ea typeface="微软雅黑"/>
                <a:cs typeface="微软雅黑"/>
                <a:sym typeface="微软雅黑"/>
              </a:defRPr>
            </a:pPr>
            <a:endParaRPr/>
          </a:p>
          <a:p>
            <a:pPr algn="ctr" defTabSz="914400">
              <a:defRPr sz="1400">
                <a:solidFill>
                  <a:srgbClr val="404040"/>
                </a:solidFill>
                <a:latin typeface="微软雅黑"/>
                <a:ea typeface="微软雅黑"/>
                <a:cs typeface="微软雅黑"/>
                <a:sym typeface="微软雅黑"/>
              </a:defRPr>
            </a:pPr>
            <a:r>
              <a:t>请在这里输入您的主要叙述内容</a:t>
            </a:r>
          </a:p>
          <a:p>
            <a:pPr algn="ctr" defTabSz="914400">
              <a:defRPr sz="1400">
                <a:solidFill>
                  <a:srgbClr val="404040"/>
                </a:solidFill>
                <a:latin typeface="微软雅黑"/>
                <a:ea typeface="微软雅黑"/>
                <a:cs typeface="微软雅黑"/>
                <a:sym typeface="微软雅黑"/>
              </a:defRPr>
            </a:pPr>
            <a:r>
              <a:t>请在这里输入您的主要叙述内容</a:t>
            </a:r>
          </a:p>
        </p:txBody>
      </p:sp>
      <p:sp>
        <p:nvSpPr>
          <p:cNvPr id="39" name="矩形 47"/>
          <p:cNvSpPr txBox="1"/>
          <p:nvPr/>
        </p:nvSpPr>
        <p:spPr>
          <a:xfrm>
            <a:off x="686731" y="1730273"/>
            <a:ext cx="4311786" cy="769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5" tIns="45715" rIns="45715" bIns="45715">
            <a:spAutoFit/>
          </a:bodyPr>
          <a:lstStyle>
            <a:lvl1pPr defTabSz="914400">
              <a:spcBef>
                <a:spcPts val="1400"/>
              </a:spcBef>
              <a:defRPr sz="6000">
                <a:solidFill>
                  <a:srgbClr val="262626"/>
                </a:solidFill>
                <a:latin typeface="微软雅黑"/>
                <a:ea typeface="微软雅黑"/>
                <a:cs typeface="微软雅黑"/>
                <a:sym typeface="微软雅黑"/>
              </a:defRPr>
            </a:lvl1pPr>
          </a:lstStyle>
          <a:p>
            <a:pPr algn="ctr"/>
            <a:r>
              <a:rPr sz="4400"/>
              <a:t>输入标题字</a:t>
            </a:r>
          </a:p>
        </p:txBody>
      </p:sp>
      <p:pic>
        <p:nvPicPr>
          <p:cNvPr id="40" name="图片占位符 2" descr="图片占位符 2"/>
          <p:cNvPicPr>
            <a:picLocks/>
          </p:cNvPicPr>
          <p:nvPr/>
        </p:nvPicPr>
        <p:blipFill>
          <a:blip r:embed="rId2">
            <a:extLst/>
          </a:blip>
          <a:stretch>
            <a:fillRect/>
          </a:stretch>
        </p:blipFill>
        <p:spPr>
          <a:xfrm>
            <a:off x="5665055" y="1220843"/>
            <a:ext cx="2922836" cy="1944813"/>
          </a:xfrm>
          <a:prstGeom prst="rect">
            <a:avLst/>
          </a:prstGeom>
          <a:ln w="12700">
            <a:miter lim="400000"/>
          </a:ln>
        </p:spPr>
      </p:pic>
      <p:pic>
        <p:nvPicPr>
          <p:cNvPr id="41" name="图片占位符 2" descr="图片占位符 2"/>
          <p:cNvPicPr>
            <a:picLocks/>
          </p:cNvPicPr>
          <p:nvPr/>
        </p:nvPicPr>
        <p:blipFill>
          <a:blip r:embed="rId2">
            <a:extLst/>
          </a:blip>
          <a:stretch>
            <a:fillRect/>
          </a:stretch>
        </p:blipFill>
        <p:spPr>
          <a:xfrm>
            <a:off x="8807908" y="1220843"/>
            <a:ext cx="2922836" cy="1944813"/>
          </a:xfrm>
          <a:prstGeom prst="rect">
            <a:avLst/>
          </a:prstGeom>
          <a:ln w="12700">
            <a:miter lim="400000"/>
          </a:ln>
        </p:spPr>
      </p:pic>
    </p:spTree>
    <p:extLst>
      <p:ext uri="{BB962C8B-B14F-4D97-AF65-F5344CB8AC3E}">
        <p14:creationId xmlns:p14="http://schemas.microsoft.com/office/powerpoint/2010/main" val="9761434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grpSp>
        <p:nvGrpSpPr>
          <p:cNvPr id="3" name="组合 42"/>
          <p:cNvGrpSpPr/>
          <p:nvPr/>
        </p:nvGrpSpPr>
        <p:grpSpPr>
          <a:xfrm>
            <a:off x="4609667" y="1819376"/>
            <a:ext cx="1747656" cy="3391999"/>
            <a:chOff x="0" y="-1"/>
            <a:chExt cx="1747655" cy="3391997"/>
          </a:xfrm>
        </p:grpSpPr>
        <p:sp>
          <p:nvSpPr>
            <p:cNvPr id="4" name="梯形 43"/>
            <p:cNvSpPr/>
            <p:nvPr/>
          </p:nvSpPr>
          <p:spPr>
            <a:xfrm rot="5400000">
              <a:off x="-548425" y="1409534"/>
              <a:ext cx="1669742" cy="57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72" y="0"/>
                  </a:lnTo>
                  <a:lnTo>
                    <a:pt x="17328" y="0"/>
                  </a:lnTo>
                  <a:lnTo>
                    <a:pt x="21600" y="21600"/>
                  </a:lnTo>
                  <a:close/>
                </a:path>
              </a:pathLst>
            </a:custGeom>
            <a:solidFill>
              <a:srgbClr val="4472C4"/>
            </a:solidFill>
            <a:ln w="12700" cap="flat">
              <a:solidFill>
                <a:srgbClr val="FFFFFF"/>
              </a:solidFill>
              <a:prstDash val="solid"/>
              <a:miter lim="800000"/>
            </a:ln>
            <a:effectLst/>
          </p:spPr>
          <p:txBody>
            <a:bodyPr wrap="square" lIns="60956" tIns="60956" rIns="60956" bIns="60956"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sp>
          <p:nvSpPr>
            <p:cNvPr id="5" name="梯形 44"/>
            <p:cNvSpPr/>
            <p:nvPr/>
          </p:nvSpPr>
          <p:spPr>
            <a:xfrm rot="8993242">
              <a:off x="44518" y="380196"/>
              <a:ext cx="1669741" cy="57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72" y="0"/>
                  </a:lnTo>
                  <a:lnTo>
                    <a:pt x="17328" y="0"/>
                  </a:lnTo>
                  <a:lnTo>
                    <a:pt x="21600" y="21600"/>
                  </a:lnTo>
                  <a:close/>
                </a:path>
              </a:pathLst>
            </a:custGeom>
            <a:solidFill>
              <a:srgbClr val="4472C4"/>
            </a:solidFill>
            <a:ln w="12700" cap="flat">
              <a:solidFill>
                <a:srgbClr val="FFFFFF"/>
              </a:solidFill>
              <a:prstDash val="solid"/>
              <a:miter lim="800000"/>
            </a:ln>
            <a:effectLst/>
          </p:spPr>
          <p:txBody>
            <a:bodyPr wrap="square" lIns="60956" tIns="60956" rIns="60956" bIns="60956"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sp>
          <p:nvSpPr>
            <p:cNvPr id="6" name="梯形 45"/>
            <p:cNvSpPr/>
            <p:nvPr/>
          </p:nvSpPr>
          <p:spPr>
            <a:xfrm rot="1800000">
              <a:off x="46542" y="2440044"/>
              <a:ext cx="1669741" cy="57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72" y="0"/>
                  </a:lnTo>
                  <a:lnTo>
                    <a:pt x="17328" y="0"/>
                  </a:lnTo>
                  <a:lnTo>
                    <a:pt x="21600" y="21600"/>
                  </a:lnTo>
                  <a:close/>
                </a:path>
              </a:pathLst>
            </a:custGeom>
            <a:solidFill>
              <a:srgbClr val="4472C4"/>
            </a:solidFill>
            <a:ln w="12700" cap="flat">
              <a:solidFill>
                <a:srgbClr val="FFFFFF"/>
              </a:solidFill>
              <a:prstDash val="solid"/>
              <a:miter lim="800000"/>
            </a:ln>
            <a:effectLst/>
          </p:spPr>
          <p:txBody>
            <a:bodyPr wrap="square" lIns="60956" tIns="60956" rIns="60956" bIns="60956"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grpSp>
      <p:grpSp>
        <p:nvGrpSpPr>
          <p:cNvPr id="7" name="组合 46"/>
          <p:cNvGrpSpPr/>
          <p:nvPr/>
        </p:nvGrpSpPr>
        <p:grpSpPr>
          <a:xfrm>
            <a:off x="5796985" y="1811096"/>
            <a:ext cx="1753224" cy="3381827"/>
            <a:chOff x="0" y="0"/>
            <a:chExt cx="1753223" cy="3381825"/>
          </a:xfrm>
        </p:grpSpPr>
        <p:sp>
          <p:nvSpPr>
            <p:cNvPr id="8" name="梯形 47"/>
            <p:cNvSpPr/>
            <p:nvPr/>
          </p:nvSpPr>
          <p:spPr>
            <a:xfrm rot="16200000" flipH="1">
              <a:off x="626332" y="1394957"/>
              <a:ext cx="1669742" cy="57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72" y="0"/>
                  </a:lnTo>
                  <a:lnTo>
                    <a:pt x="17328" y="0"/>
                  </a:lnTo>
                  <a:lnTo>
                    <a:pt x="21600" y="21600"/>
                  </a:lnTo>
                  <a:close/>
                </a:path>
              </a:pathLst>
            </a:custGeom>
            <a:solidFill>
              <a:srgbClr val="4472C4"/>
            </a:solidFill>
            <a:ln w="12700" cap="flat">
              <a:solidFill>
                <a:srgbClr val="FFFFFF"/>
              </a:solidFill>
              <a:prstDash val="solid"/>
              <a:miter lim="800000"/>
            </a:ln>
            <a:effectLst/>
          </p:spPr>
          <p:txBody>
            <a:bodyPr wrap="square" lIns="60956" tIns="60956" rIns="60956" bIns="60956"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sp>
          <p:nvSpPr>
            <p:cNvPr id="9" name="梯形 48"/>
            <p:cNvSpPr/>
            <p:nvPr/>
          </p:nvSpPr>
          <p:spPr>
            <a:xfrm rot="19793242" flipH="1">
              <a:off x="52443" y="2428734"/>
              <a:ext cx="1669743" cy="57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72" y="0"/>
                  </a:lnTo>
                  <a:lnTo>
                    <a:pt x="17328" y="0"/>
                  </a:lnTo>
                  <a:lnTo>
                    <a:pt x="21600" y="21600"/>
                  </a:lnTo>
                  <a:close/>
                </a:path>
              </a:pathLst>
            </a:custGeom>
            <a:solidFill>
              <a:srgbClr val="4472C4"/>
            </a:solidFill>
            <a:ln w="12700" cap="flat">
              <a:solidFill>
                <a:srgbClr val="FFFFFF"/>
              </a:solidFill>
              <a:prstDash val="solid"/>
              <a:miter lim="800000"/>
            </a:ln>
            <a:effectLst/>
          </p:spPr>
          <p:txBody>
            <a:bodyPr wrap="square" lIns="60956" tIns="60956" rIns="60956" bIns="60956"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sp>
          <p:nvSpPr>
            <p:cNvPr id="10" name="梯形 51"/>
            <p:cNvSpPr/>
            <p:nvPr/>
          </p:nvSpPr>
          <p:spPr>
            <a:xfrm rot="12600000" flipH="1">
              <a:off x="31370" y="379058"/>
              <a:ext cx="1669743" cy="572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72" y="0"/>
                  </a:lnTo>
                  <a:lnTo>
                    <a:pt x="17328" y="0"/>
                  </a:lnTo>
                  <a:lnTo>
                    <a:pt x="21600" y="21600"/>
                  </a:lnTo>
                  <a:close/>
                </a:path>
              </a:pathLst>
            </a:custGeom>
            <a:solidFill>
              <a:srgbClr val="4472C4"/>
            </a:solidFill>
            <a:ln w="12700" cap="flat">
              <a:solidFill>
                <a:srgbClr val="FFFFFF"/>
              </a:solidFill>
              <a:prstDash val="solid"/>
              <a:miter lim="800000"/>
            </a:ln>
            <a:effectLst/>
          </p:spPr>
          <p:txBody>
            <a:bodyPr wrap="square" lIns="60956" tIns="60956" rIns="60956" bIns="60956" numCol="1" anchor="ctr">
              <a:noAutofit/>
            </a:bodyPr>
            <a:lstStyle/>
            <a:p>
              <a:pPr algn="ctr" defTabSz="914400">
                <a:defRPr sz="1800">
                  <a:solidFill>
                    <a:srgbClr val="FFFFFF"/>
                  </a:solidFill>
                  <a:latin typeface="Source Han Sans CN"/>
                  <a:ea typeface="Source Han Sans CN"/>
                  <a:cs typeface="Source Han Sans CN"/>
                  <a:sym typeface="Source Han Sans CN"/>
                </a:defRPr>
              </a:pPr>
              <a:endParaRPr/>
            </a:p>
          </p:txBody>
        </p:sp>
      </p:grpSp>
      <p:sp>
        <p:nvSpPr>
          <p:cNvPr id="11" name="直接连接符 52"/>
          <p:cNvSpPr/>
          <p:nvPr/>
        </p:nvSpPr>
        <p:spPr>
          <a:xfrm flipV="1">
            <a:off x="735705" y="3513709"/>
            <a:ext cx="3653820" cy="3"/>
          </a:xfrm>
          <a:prstGeom prst="line">
            <a:avLst/>
          </a:prstGeom>
          <a:ln w="12700">
            <a:solidFill>
              <a:srgbClr val="4472C4"/>
            </a:solidFill>
            <a:miter/>
            <a:tailEnd type="oval"/>
          </a:ln>
        </p:spPr>
        <p:txBody>
          <a:bodyPr lIns="45718" tIns="45718" rIns="45718" bIns="45718"/>
          <a:lstStyle/>
          <a:p>
            <a:pPr defTabSz="609600">
              <a:defRPr sz="2400">
                <a:latin typeface="+mn-lt"/>
                <a:ea typeface="+mn-ea"/>
                <a:cs typeface="+mn-cs"/>
                <a:sym typeface="Helvetica"/>
              </a:defRPr>
            </a:pPr>
            <a:endParaRPr/>
          </a:p>
        </p:txBody>
      </p:sp>
      <p:sp>
        <p:nvSpPr>
          <p:cNvPr id="12" name="任意多边形 37"/>
          <p:cNvSpPr/>
          <p:nvPr/>
        </p:nvSpPr>
        <p:spPr>
          <a:xfrm>
            <a:off x="735707" y="1833858"/>
            <a:ext cx="4299211" cy="432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544" y="0"/>
                </a:lnTo>
                <a:lnTo>
                  <a:pt x="21600" y="21600"/>
                </a:lnTo>
              </a:path>
            </a:pathLst>
          </a:custGeom>
          <a:ln w="12700">
            <a:solidFill>
              <a:srgbClr val="4472C4"/>
            </a:solidFill>
            <a:miter/>
            <a:tailEnd type="oval"/>
          </a:ln>
        </p:spPr>
        <p:txBody>
          <a:bodyPr lIns="60956" tIns="60956" rIns="60956" bIns="60956" anchor="ctr"/>
          <a:lstStyle/>
          <a:p>
            <a:pPr algn="ctr" defTabSz="914400">
              <a:defRPr sz="1800">
                <a:latin typeface="Source Han Sans CN"/>
                <a:ea typeface="Source Han Sans CN"/>
                <a:cs typeface="Source Han Sans CN"/>
                <a:sym typeface="Source Han Sans CN"/>
              </a:defRPr>
            </a:pPr>
            <a:endParaRPr/>
          </a:p>
        </p:txBody>
      </p:sp>
      <p:sp>
        <p:nvSpPr>
          <p:cNvPr id="13" name="任意多边形 38"/>
          <p:cNvSpPr/>
          <p:nvPr/>
        </p:nvSpPr>
        <p:spPr>
          <a:xfrm flipV="1">
            <a:off x="731838" y="4713849"/>
            <a:ext cx="4299211" cy="432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544" y="0"/>
                </a:lnTo>
                <a:lnTo>
                  <a:pt x="21600" y="21600"/>
                </a:lnTo>
              </a:path>
            </a:pathLst>
          </a:custGeom>
          <a:ln w="12700">
            <a:solidFill>
              <a:srgbClr val="4472C4"/>
            </a:solidFill>
            <a:miter/>
            <a:tailEnd type="oval"/>
          </a:ln>
        </p:spPr>
        <p:txBody>
          <a:bodyPr lIns="60956" tIns="60956" rIns="60956" bIns="60956" anchor="ctr"/>
          <a:lstStyle/>
          <a:p>
            <a:pPr algn="ctr" defTabSz="914400">
              <a:defRPr sz="1800">
                <a:latin typeface="Source Han Sans CN"/>
                <a:ea typeface="Source Han Sans CN"/>
                <a:cs typeface="Source Han Sans CN"/>
                <a:sym typeface="Source Han Sans CN"/>
              </a:defRPr>
            </a:pPr>
            <a:endParaRPr/>
          </a:p>
        </p:txBody>
      </p:sp>
      <p:sp>
        <p:nvSpPr>
          <p:cNvPr id="14" name="直接连接符 55"/>
          <p:cNvSpPr/>
          <p:nvPr/>
        </p:nvSpPr>
        <p:spPr>
          <a:xfrm flipH="1">
            <a:off x="7779384" y="3513709"/>
            <a:ext cx="3652147" cy="2913"/>
          </a:xfrm>
          <a:prstGeom prst="line">
            <a:avLst/>
          </a:prstGeom>
          <a:ln w="12700">
            <a:solidFill>
              <a:srgbClr val="4472C4"/>
            </a:solidFill>
            <a:miter/>
            <a:tailEnd type="oval"/>
          </a:ln>
        </p:spPr>
        <p:txBody>
          <a:bodyPr lIns="45718" tIns="45718" rIns="45718" bIns="45718"/>
          <a:lstStyle/>
          <a:p>
            <a:pPr defTabSz="609600">
              <a:defRPr sz="2400">
                <a:latin typeface="+mn-lt"/>
                <a:ea typeface="+mn-ea"/>
                <a:cs typeface="+mn-cs"/>
                <a:sym typeface="Helvetica"/>
              </a:defRPr>
            </a:pPr>
            <a:endParaRPr/>
          </a:p>
        </p:txBody>
      </p:sp>
      <p:sp>
        <p:nvSpPr>
          <p:cNvPr id="15" name="任意多边形 40"/>
          <p:cNvSpPr/>
          <p:nvPr/>
        </p:nvSpPr>
        <p:spPr>
          <a:xfrm flipH="1">
            <a:off x="7158763" y="1871958"/>
            <a:ext cx="4297533" cy="432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544" y="0"/>
                </a:lnTo>
                <a:lnTo>
                  <a:pt x="21600" y="21600"/>
                </a:lnTo>
              </a:path>
            </a:pathLst>
          </a:custGeom>
          <a:ln w="12700">
            <a:solidFill>
              <a:srgbClr val="4472C4"/>
            </a:solidFill>
            <a:miter/>
            <a:tailEnd type="oval"/>
          </a:ln>
        </p:spPr>
        <p:txBody>
          <a:bodyPr lIns="60956" tIns="60956" rIns="60956" bIns="60956" anchor="ctr"/>
          <a:lstStyle/>
          <a:p>
            <a:pPr algn="ctr" defTabSz="914400">
              <a:defRPr sz="1800">
                <a:latin typeface="Source Han Sans CN"/>
                <a:ea typeface="Source Han Sans CN"/>
                <a:cs typeface="Source Han Sans CN"/>
                <a:sym typeface="Source Han Sans CN"/>
              </a:defRPr>
            </a:pPr>
            <a:endParaRPr/>
          </a:p>
        </p:txBody>
      </p:sp>
      <p:sp>
        <p:nvSpPr>
          <p:cNvPr id="16" name="任意多边形 41"/>
          <p:cNvSpPr/>
          <p:nvPr/>
        </p:nvSpPr>
        <p:spPr>
          <a:xfrm flipH="1" flipV="1">
            <a:off x="7162631" y="4761474"/>
            <a:ext cx="4297533" cy="432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544" y="0"/>
                </a:lnTo>
                <a:lnTo>
                  <a:pt x="21600" y="21600"/>
                </a:lnTo>
              </a:path>
            </a:pathLst>
          </a:custGeom>
          <a:ln w="12700">
            <a:solidFill>
              <a:srgbClr val="4472C4"/>
            </a:solidFill>
            <a:miter/>
            <a:tailEnd type="oval"/>
          </a:ln>
        </p:spPr>
        <p:txBody>
          <a:bodyPr lIns="60956" tIns="60956" rIns="60956" bIns="60956" anchor="ctr"/>
          <a:lstStyle/>
          <a:p>
            <a:pPr algn="ctr" defTabSz="914400">
              <a:defRPr sz="1800">
                <a:latin typeface="Source Han Sans CN"/>
                <a:ea typeface="Source Han Sans CN"/>
                <a:cs typeface="Source Han Sans CN"/>
                <a:sym typeface="Source Han Sans CN"/>
              </a:defRPr>
            </a:pPr>
            <a:endParaRPr/>
          </a:p>
        </p:txBody>
      </p:sp>
      <p:grpSp>
        <p:nvGrpSpPr>
          <p:cNvPr id="17" name="组合 89"/>
          <p:cNvGrpSpPr/>
          <p:nvPr/>
        </p:nvGrpSpPr>
        <p:grpSpPr>
          <a:xfrm>
            <a:off x="774831" y="1469326"/>
            <a:ext cx="3401036" cy="1287309"/>
            <a:chOff x="0" y="0"/>
            <a:chExt cx="3401034" cy="1287308"/>
          </a:xfrm>
        </p:grpSpPr>
        <p:sp>
          <p:nvSpPr>
            <p:cNvPr id="18" name="文本框 90"/>
            <p:cNvSpPr txBox="1"/>
            <p:nvPr/>
          </p:nvSpPr>
          <p:spPr>
            <a:xfrm>
              <a:off x="-1" y="-1"/>
              <a:ext cx="3063477"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r" defTabSz="914400">
                <a:lnSpc>
                  <a:spcPct val="90000"/>
                </a:lnSpc>
                <a:spcBef>
                  <a:spcPts val="1000"/>
                </a:spcBef>
                <a:defRPr sz="1600" b="1">
                  <a:solidFill>
                    <a:srgbClr val="262626"/>
                  </a:solidFill>
                  <a:latin typeface="微软雅黑"/>
                  <a:ea typeface="微软雅黑"/>
                  <a:cs typeface="微软雅黑"/>
                  <a:sym typeface="微软雅黑"/>
                </a:defRPr>
              </a:lvl1pPr>
            </a:lstStyle>
            <a:p>
              <a:r>
                <a:t>输入标题内容</a:t>
              </a:r>
            </a:p>
          </p:txBody>
        </p:sp>
        <p:sp>
          <p:nvSpPr>
            <p:cNvPr id="19" name="文本框 91"/>
            <p:cNvSpPr txBox="1"/>
            <p:nvPr/>
          </p:nvSpPr>
          <p:spPr>
            <a:xfrm>
              <a:off x="37968" y="418630"/>
              <a:ext cx="3363067" cy="868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a:p>
              <a:pPr algn="r" defTabSz="914400">
                <a:lnSpc>
                  <a:spcPct val="130000"/>
                </a:lnSpc>
                <a:defRPr sz="1200">
                  <a:solidFill>
                    <a:srgbClr val="212121"/>
                  </a:solidFill>
                  <a:latin typeface="微软雅黑"/>
                  <a:ea typeface="微软雅黑"/>
                  <a:cs typeface="微软雅黑"/>
                  <a:sym typeface="微软雅黑"/>
                </a:defRPr>
              </a:pPr>
              <a:r>
                <a:t>输入描述性文字内容</a:t>
              </a:r>
            </a:p>
            <a:p>
              <a:pPr algn="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p:txBody>
        </p:sp>
      </p:grpSp>
      <p:grpSp>
        <p:nvGrpSpPr>
          <p:cNvPr id="20" name="组合 92"/>
          <p:cNvGrpSpPr/>
          <p:nvPr/>
        </p:nvGrpSpPr>
        <p:grpSpPr>
          <a:xfrm>
            <a:off x="774832" y="3155592"/>
            <a:ext cx="3401042" cy="1290355"/>
            <a:chOff x="0" y="0"/>
            <a:chExt cx="3401041" cy="1290354"/>
          </a:xfrm>
        </p:grpSpPr>
        <p:sp>
          <p:nvSpPr>
            <p:cNvPr id="21" name="文本框 93"/>
            <p:cNvSpPr txBox="1"/>
            <p:nvPr/>
          </p:nvSpPr>
          <p:spPr>
            <a:xfrm>
              <a:off x="0" y="-1"/>
              <a:ext cx="3063476"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r" defTabSz="914400">
                <a:lnSpc>
                  <a:spcPct val="90000"/>
                </a:lnSpc>
                <a:spcBef>
                  <a:spcPts val="1000"/>
                </a:spcBef>
                <a:defRPr sz="1600" b="1">
                  <a:solidFill>
                    <a:srgbClr val="262626"/>
                  </a:solidFill>
                  <a:latin typeface="微软雅黑"/>
                  <a:ea typeface="微软雅黑"/>
                  <a:cs typeface="微软雅黑"/>
                  <a:sym typeface="微软雅黑"/>
                </a:defRPr>
              </a:lvl1pPr>
            </a:lstStyle>
            <a:p>
              <a:r>
                <a:t>输入标题内容</a:t>
              </a:r>
            </a:p>
          </p:txBody>
        </p:sp>
        <p:sp>
          <p:nvSpPr>
            <p:cNvPr id="22" name="文本框 94"/>
            <p:cNvSpPr txBox="1"/>
            <p:nvPr/>
          </p:nvSpPr>
          <p:spPr>
            <a:xfrm>
              <a:off x="37975" y="421676"/>
              <a:ext cx="3363067" cy="868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a:p>
              <a:pPr algn="r" defTabSz="914400">
                <a:lnSpc>
                  <a:spcPct val="130000"/>
                </a:lnSpc>
                <a:defRPr sz="1200">
                  <a:solidFill>
                    <a:srgbClr val="212121"/>
                  </a:solidFill>
                  <a:latin typeface="微软雅黑"/>
                  <a:ea typeface="微软雅黑"/>
                  <a:cs typeface="微软雅黑"/>
                  <a:sym typeface="微软雅黑"/>
                </a:defRPr>
              </a:pPr>
              <a:r>
                <a:t>输入描述性文字内容</a:t>
              </a:r>
            </a:p>
            <a:p>
              <a:pPr algn="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p:txBody>
        </p:sp>
      </p:grpSp>
      <p:grpSp>
        <p:nvGrpSpPr>
          <p:cNvPr id="23" name="组合 95"/>
          <p:cNvGrpSpPr/>
          <p:nvPr/>
        </p:nvGrpSpPr>
        <p:grpSpPr>
          <a:xfrm>
            <a:off x="774832" y="4786900"/>
            <a:ext cx="3405794" cy="1285884"/>
            <a:chOff x="0" y="0"/>
            <a:chExt cx="3405792" cy="1285883"/>
          </a:xfrm>
        </p:grpSpPr>
        <p:sp>
          <p:nvSpPr>
            <p:cNvPr id="24" name="文本框 96"/>
            <p:cNvSpPr txBox="1"/>
            <p:nvPr/>
          </p:nvSpPr>
          <p:spPr>
            <a:xfrm>
              <a:off x="0" y="0"/>
              <a:ext cx="30634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r" defTabSz="914400">
                <a:lnSpc>
                  <a:spcPct val="90000"/>
                </a:lnSpc>
                <a:spcBef>
                  <a:spcPts val="1000"/>
                </a:spcBef>
                <a:defRPr sz="1600" b="1">
                  <a:solidFill>
                    <a:srgbClr val="262626"/>
                  </a:solidFill>
                  <a:latin typeface="微软雅黑"/>
                  <a:ea typeface="微软雅黑"/>
                  <a:cs typeface="微软雅黑"/>
                  <a:sym typeface="微软雅黑"/>
                </a:defRPr>
              </a:lvl1pPr>
            </a:lstStyle>
            <a:p>
              <a:r>
                <a:t>输入标题内容</a:t>
              </a:r>
            </a:p>
          </p:txBody>
        </p:sp>
        <p:sp>
          <p:nvSpPr>
            <p:cNvPr id="25" name="文本框 97"/>
            <p:cNvSpPr txBox="1"/>
            <p:nvPr/>
          </p:nvSpPr>
          <p:spPr>
            <a:xfrm>
              <a:off x="42728" y="417205"/>
              <a:ext cx="3363066" cy="868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a:p>
              <a:pPr algn="r" defTabSz="914400">
                <a:lnSpc>
                  <a:spcPct val="130000"/>
                </a:lnSpc>
                <a:defRPr sz="1200">
                  <a:solidFill>
                    <a:srgbClr val="212121"/>
                  </a:solidFill>
                  <a:latin typeface="微软雅黑"/>
                  <a:ea typeface="微软雅黑"/>
                  <a:cs typeface="微软雅黑"/>
                  <a:sym typeface="微软雅黑"/>
                </a:defRPr>
              </a:pPr>
              <a:r>
                <a:t>输入描述性文字内容</a:t>
              </a:r>
            </a:p>
            <a:p>
              <a:pPr algn="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p:txBody>
        </p:sp>
      </p:grpSp>
      <p:grpSp>
        <p:nvGrpSpPr>
          <p:cNvPr id="26" name="组合 98"/>
          <p:cNvGrpSpPr/>
          <p:nvPr/>
        </p:nvGrpSpPr>
        <p:grpSpPr>
          <a:xfrm>
            <a:off x="8018253" y="1518213"/>
            <a:ext cx="3363065" cy="1276522"/>
            <a:chOff x="0" y="0"/>
            <a:chExt cx="3363064" cy="1276521"/>
          </a:xfrm>
        </p:grpSpPr>
        <p:sp>
          <p:nvSpPr>
            <p:cNvPr id="27" name="文本框 99"/>
            <p:cNvSpPr txBox="1"/>
            <p:nvPr/>
          </p:nvSpPr>
          <p:spPr>
            <a:xfrm>
              <a:off x="280539" y="0"/>
              <a:ext cx="30634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lnSpc>
                  <a:spcPct val="90000"/>
                </a:lnSpc>
                <a:spcBef>
                  <a:spcPts val="1000"/>
                </a:spcBef>
                <a:defRPr sz="1600" b="1">
                  <a:solidFill>
                    <a:srgbClr val="262626"/>
                  </a:solidFill>
                  <a:latin typeface="微软雅黑"/>
                  <a:ea typeface="微软雅黑"/>
                  <a:cs typeface="微软雅黑"/>
                  <a:sym typeface="微软雅黑"/>
                </a:defRPr>
              </a:lvl1pPr>
            </a:lstStyle>
            <a:p>
              <a:r>
                <a:t>输入标题内容</a:t>
              </a:r>
            </a:p>
          </p:txBody>
        </p:sp>
        <p:sp>
          <p:nvSpPr>
            <p:cNvPr id="28" name="文本框 100"/>
            <p:cNvSpPr txBox="1"/>
            <p:nvPr/>
          </p:nvSpPr>
          <p:spPr>
            <a:xfrm>
              <a:off x="-1" y="407843"/>
              <a:ext cx="3363065" cy="868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a:p>
              <a:pPr defTabSz="914400">
                <a:lnSpc>
                  <a:spcPct val="130000"/>
                </a:lnSpc>
                <a:defRPr sz="1200">
                  <a:solidFill>
                    <a:srgbClr val="212121"/>
                  </a:solidFill>
                  <a:latin typeface="微软雅黑"/>
                  <a:ea typeface="微软雅黑"/>
                  <a:cs typeface="微软雅黑"/>
                  <a:sym typeface="微软雅黑"/>
                </a:defRPr>
              </a:pPr>
              <a:r>
                <a:t>输入描述性文字内容</a:t>
              </a:r>
            </a:p>
            <a:p>
              <a:pP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p:txBody>
        </p:sp>
      </p:grpSp>
      <p:grpSp>
        <p:nvGrpSpPr>
          <p:cNvPr id="29" name="组合 101"/>
          <p:cNvGrpSpPr/>
          <p:nvPr/>
        </p:nvGrpSpPr>
        <p:grpSpPr>
          <a:xfrm>
            <a:off x="8015078" y="3147328"/>
            <a:ext cx="3363065" cy="1279568"/>
            <a:chOff x="0" y="0"/>
            <a:chExt cx="3363064" cy="1279567"/>
          </a:xfrm>
        </p:grpSpPr>
        <p:sp>
          <p:nvSpPr>
            <p:cNvPr id="30" name="文本框 102"/>
            <p:cNvSpPr txBox="1"/>
            <p:nvPr/>
          </p:nvSpPr>
          <p:spPr>
            <a:xfrm>
              <a:off x="283714" y="0"/>
              <a:ext cx="30634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lnSpc>
                  <a:spcPct val="90000"/>
                </a:lnSpc>
                <a:spcBef>
                  <a:spcPts val="1000"/>
                </a:spcBef>
                <a:defRPr sz="1600" b="1">
                  <a:solidFill>
                    <a:srgbClr val="262626"/>
                  </a:solidFill>
                  <a:latin typeface="微软雅黑"/>
                  <a:ea typeface="微软雅黑"/>
                  <a:cs typeface="微软雅黑"/>
                  <a:sym typeface="微软雅黑"/>
                </a:defRPr>
              </a:lvl1pPr>
            </a:lstStyle>
            <a:p>
              <a:r>
                <a:t>输入标题内容</a:t>
              </a:r>
            </a:p>
          </p:txBody>
        </p:sp>
        <p:sp>
          <p:nvSpPr>
            <p:cNvPr id="31" name="文本框 103"/>
            <p:cNvSpPr txBox="1"/>
            <p:nvPr/>
          </p:nvSpPr>
          <p:spPr>
            <a:xfrm>
              <a:off x="-1" y="410889"/>
              <a:ext cx="3363065" cy="868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a:p>
              <a:pPr defTabSz="914400">
                <a:lnSpc>
                  <a:spcPct val="130000"/>
                </a:lnSpc>
                <a:defRPr sz="1200">
                  <a:solidFill>
                    <a:srgbClr val="212121"/>
                  </a:solidFill>
                  <a:latin typeface="微软雅黑"/>
                  <a:ea typeface="微软雅黑"/>
                  <a:cs typeface="微软雅黑"/>
                  <a:sym typeface="微软雅黑"/>
                </a:defRPr>
              </a:pPr>
              <a:r>
                <a:t>输入描述性文字内容</a:t>
              </a:r>
            </a:p>
            <a:p>
              <a:pPr defTabSz="914400">
                <a:lnSpc>
                  <a:spcPct val="130000"/>
                </a:lnSpc>
                <a:defRPr sz="1200">
                  <a:solidFill>
                    <a:srgbClr val="212121"/>
                  </a:solidFill>
                  <a:latin typeface="微软雅黑"/>
                  <a:ea typeface="微软雅黑"/>
                  <a:cs typeface="微软雅黑"/>
                  <a:sym typeface="微软雅黑"/>
                </a:defRPr>
              </a:pPr>
              <a:r>
                <a:t>输入描述性文字内容输入描述性文字</a:t>
              </a:r>
            </a:p>
          </p:txBody>
        </p:sp>
      </p:grpSp>
      <p:grpSp>
        <p:nvGrpSpPr>
          <p:cNvPr id="32" name="组合 104"/>
          <p:cNvGrpSpPr/>
          <p:nvPr/>
        </p:nvGrpSpPr>
        <p:grpSpPr>
          <a:xfrm>
            <a:off x="8018253" y="4845310"/>
            <a:ext cx="3363065" cy="1245888"/>
            <a:chOff x="0" y="0"/>
            <a:chExt cx="3363064" cy="1245887"/>
          </a:xfrm>
        </p:grpSpPr>
        <p:sp>
          <p:nvSpPr>
            <p:cNvPr id="34" name="文本框 105"/>
            <p:cNvSpPr txBox="1"/>
            <p:nvPr/>
          </p:nvSpPr>
          <p:spPr>
            <a:xfrm>
              <a:off x="280539" y="-1"/>
              <a:ext cx="30634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lnSpc>
                  <a:spcPct val="90000"/>
                </a:lnSpc>
                <a:spcBef>
                  <a:spcPts val="1000"/>
                </a:spcBef>
                <a:defRPr sz="1600" b="1">
                  <a:solidFill>
                    <a:srgbClr val="262626"/>
                  </a:solidFill>
                  <a:latin typeface="微软雅黑"/>
                  <a:ea typeface="微软雅黑"/>
                  <a:cs typeface="微软雅黑"/>
                  <a:sym typeface="微软雅黑"/>
                </a:defRPr>
              </a:lvl1pPr>
            </a:lstStyle>
            <a:p>
              <a:r>
                <a:t>输入标题内容</a:t>
              </a:r>
            </a:p>
          </p:txBody>
        </p:sp>
        <p:sp>
          <p:nvSpPr>
            <p:cNvPr id="35" name="文本框 106"/>
            <p:cNvSpPr txBox="1"/>
            <p:nvPr/>
          </p:nvSpPr>
          <p:spPr>
            <a:xfrm>
              <a:off x="-1" y="377209"/>
              <a:ext cx="3363065" cy="868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defTabSz="914400">
                <a:lnSpc>
                  <a:spcPct val="130000"/>
                </a:lnSpc>
                <a:defRPr sz="1200">
                  <a:solidFill>
                    <a:srgbClr val="212121"/>
                  </a:solidFill>
                  <a:latin typeface="微软雅黑"/>
                  <a:ea typeface="微软雅黑"/>
                  <a:cs typeface="微软雅黑"/>
                  <a:sym typeface="微软雅黑"/>
                </a:defRPr>
              </a:pPr>
              <a:r>
                <a:t>输入描述性文字内容输入描述性文字内容</a:t>
              </a:r>
            </a:p>
            <a:p>
              <a:pPr defTabSz="914400">
                <a:lnSpc>
                  <a:spcPct val="130000"/>
                </a:lnSpc>
                <a:defRPr sz="1200">
                  <a:solidFill>
                    <a:srgbClr val="212121"/>
                  </a:solidFill>
                  <a:latin typeface="微软雅黑"/>
                  <a:ea typeface="微软雅黑"/>
                  <a:cs typeface="微软雅黑"/>
                  <a:sym typeface="微软雅黑"/>
                </a:defRPr>
              </a:pPr>
              <a:r>
                <a:t>输入描述性文字内容</a:t>
              </a:r>
            </a:p>
            <a:p>
              <a:pPr defTabSz="914400">
                <a:lnSpc>
                  <a:spcPct val="130000"/>
                </a:lnSpc>
                <a:defRPr sz="1200">
                  <a:solidFill>
                    <a:srgbClr val="212121"/>
                  </a:solidFill>
                  <a:latin typeface="微软雅黑"/>
                  <a:ea typeface="微软雅黑"/>
                  <a:cs typeface="微软雅黑"/>
                  <a:sym typeface="微软雅黑"/>
                </a:defRPr>
              </a:pPr>
              <a:r>
                <a:t>输入描述性文字内容输入描述性文字</a:t>
              </a:r>
            </a:p>
          </p:txBody>
        </p:sp>
      </p:grpSp>
      <p:sp>
        <p:nvSpPr>
          <p:cNvPr id="36" name="文本框 107"/>
          <p:cNvSpPr txBox="1"/>
          <p:nvPr/>
        </p:nvSpPr>
        <p:spPr>
          <a:xfrm>
            <a:off x="5255219" y="3409994"/>
            <a:ext cx="1797134"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lnSpc>
                <a:spcPct val="90000"/>
              </a:lnSpc>
              <a:spcBef>
                <a:spcPts val="1000"/>
              </a:spcBef>
              <a:defRPr sz="1600" b="1">
                <a:solidFill>
                  <a:srgbClr val="404040"/>
                </a:solidFill>
                <a:latin typeface="Source Han Sans CN"/>
                <a:ea typeface="Source Han Sans CN"/>
                <a:cs typeface="Source Han Sans CN"/>
                <a:sym typeface="Source Han Sans CN"/>
              </a:defRPr>
            </a:lvl1pPr>
          </a:lstStyle>
          <a:p>
            <a:r>
              <a:t>添加标题</a:t>
            </a:r>
          </a:p>
        </p:txBody>
      </p:sp>
      <p:grpSp>
        <p:nvGrpSpPr>
          <p:cNvPr id="37" name="成组"/>
          <p:cNvGrpSpPr/>
          <p:nvPr/>
        </p:nvGrpSpPr>
        <p:grpSpPr>
          <a:xfrm>
            <a:off x="4666663" y="2272157"/>
            <a:ext cx="1020605" cy="2472114"/>
            <a:chOff x="0" y="9"/>
            <a:chExt cx="1020603" cy="2472112"/>
          </a:xfrm>
        </p:grpSpPr>
        <p:sp>
          <p:nvSpPr>
            <p:cNvPr id="38" name="Freeform 11"/>
            <p:cNvSpPr/>
            <p:nvPr/>
          </p:nvSpPr>
          <p:spPr>
            <a:xfrm>
              <a:off x="613056" y="9"/>
              <a:ext cx="407548" cy="406774"/>
            </a:xfrm>
            <a:custGeom>
              <a:avLst/>
              <a:gdLst/>
              <a:ahLst/>
              <a:cxnLst>
                <a:cxn ang="0">
                  <a:pos x="wd2" y="hd2"/>
                </a:cxn>
                <a:cxn ang="5400000">
                  <a:pos x="wd2" y="hd2"/>
                </a:cxn>
                <a:cxn ang="10800000">
                  <a:pos x="wd2" y="hd2"/>
                </a:cxn>
                <a:cxn ang="16200000">
                  <a:pos x="wd2" y="hd2"/>
                </a:cxn>
              </a:cxnLst>
              <a:rect l="0" t="0" r="r" b="b"/>
              <a:pathLst>
                <a:path w="21263" h="21265" extrusionOk="0">
                  <a:moveTo>
                    <a:pt x="21142" y="2569"/>
                  </a:moveTo>
                  <a:cubicBezTo>
                    <a:pt x="19207" y="573"/>
                    <a:pt x="19207" y="573"/>
                    <a:pt x="19207" y="573"/>
                  </a:cubicBezTo>
                  <a:cubicBezTo>
                    <a:pt x="18885" y="210"/>
                    <a:pt x="18563" y="210"/>
                    <a:pt x="18240" y="573"/>
                  </a:cubicBezTo>
                  <a:cubicBezTo>
                    <a:pt x="18079" y="754"/>
                    <a:pt x="18079" y="936"/>
                    <a:pt x="18079" y="1117"/>
                  </a:cubicBezTo>
                  <a:cubicBezTo>
                    <a:pt x="17918" y="1117"/>
                    <a:pt x="17757" y="1117"/>
                    <a:pt x="17596" y="1299"/>
                  </a:cubicBezTo>
                  <a:cubicBezTo>
                    <a:pt x="17596" y="1299"/>
                    <a:pt x="17596" y="1299"/>
                    <a:pt x="17596" y="1299"/>
                  </a:cubicBezTo>
                  <a:cubicBezTo>
                    <a:pt x="12760" y="6744"/>
                    <a:pt x="12760" y="6744"/>
                    <a:pt x="12760" y="6744"/>
                  </a:cubicBezTo>
                  <a:cubicBezTo>
                    <a:pt x="12760" y="7289"/>
                    <a:pt x="12599" y="7833"/>
                    <a:pt x="12437" y="8196"/>
                  </a:cubicBezTo>
                  <a:cubicBezTo>
                    <a:pt x="12921" y="8741"/>
                    <a:pt x="12921" y="8741"/>
                    <a:pt x="12921" y="8741"/>
                  </a:cubicBezTo>
                  <a:cubicBezTo>
                    <a:pt x="12921" y="8741"/>
                    <a:pt x="12921" y="8741"/>
                    <a:pt x="12921" y="8741"/>
                  </a:cubicBezTo>
                  <a:cubicBezTo>
                    <a:pt x="13082" y="8922"/>
                    <a:pt x="13082" y="8922"/>
                    <a:pt x="13082" y="8922"/>
                  </a:cubicBezTo>
                  <a:cubicBezTo>
                    <a:pt x="11954" y="10011"/>
                    <a:pt x="11954" y="10011"/>
                    <a:pt x="11954" y="10011"/>
                  </a:cubicBezTo>
                  <a:cubicBezTo>
                    <a:pt x="8407" y="6018"/>
                    <a:pt x="8407" y="6018"/>
                    <a:pt x="8407" y="6018"/>
                  </a:cubicBezTo>
                  <a:cubicBezTo>
                    <a:pt x="8730" y="4384"/>
                    <a:pt x="8407" y="2751"/>
                    <a:pt x="7279" y="1480"/>
                  </a:cubicBezTo>
                  <a:cubicBezTo>
                    <a:pt x="6151" y="210"/>
                    <a:pt x="4539" y="-335"/>
                    <a:pt x="3088" y="210"/>
                  </a:cubicBezTo>
                  <a:cubicBezTo>
                    <a:pt x="5506" y="2932"/>
                    <a:pt x="5506" y="2932"/>
                    <a:pt x="5506" y="2932"/>
                  </a:cubicBezTo>
                  <a:cubicBezTo>
                    <a:pt x="4861" y="5473"/>
                    <a:pt x="4861" y="5473"/>
                    <a:pt x="4861" y="5473"/>
                  </a:cubicBezTo>
                  <a:cubicBezTo>
                    <a:pt x="2604" y="6199"/>
                    <a:pt x="2604" y="6199"/>
                    <a:pt x="2604" y="6199"/>
                  </a:cubicBezTo>
                  <a:cubicBezTo>
                    <a:pt x="187" y="3477"/>
                    <a:pt x="187" y="3477"/>
                    <a:pt x="187" y="3477"/>
                  </a:cubicBezTo>
                  <a:cubicBezTo>
                    <a:pt x="-297" y="5110"/>
                    <a:pt x="187" y="6926"/>
                    <a:pt x="1315" y="8196"/>
                  </a:cubicBezTo>
                  <a:cubicBezTo>
                    <a:pt x="2443" y="9467"/>
                    <a:pt x="4055" y="9830"/>
                    <a:pt x="5506" y="9285"/>
                  </a:cubicBezTo>
                  <a:cubicBezTo>
                    <a:pt x="5667" y="9285"/>
                    <a:pt x="5667" y="9285"/>
                    <a:pt x="5667" y="9285"/>
                  </a:cubicBezTo>
                  <a:cubicBezTo>
                    <a:pt x="9052" y="13278"/>
                    <a:pt x="9052" y="13278"/>
                    <a:pt x="9052" y="13278"/>
                  </a:cubicBezTo>
                  <a:cubicBezTo>
                    <a:pt x="5828" y="17090"/>
                    <a:pt x="5828" y="17090"/>
                    <a:pt x="5828" y="17090"/>
                  </a:cubicBezTo>
                  <a:cubicBezTo>
                    <a:pt x="5506" y="16909"/>
                    <a:pt x="5506" y="16909"/>
                    <a:pt x="5506" y="16909"/>
                  </a:cubicBezTo>
                  <a:cubicBezTo>
                    <a:pt x="4700" y="17635"/>
                    <a:pt x="4700" y="17635"/>
                    <a:pt x="4700" y="17635"/>
                  </a:cubicBezTo>
                  <a:cubicBezTo>
                    <a:pt x="3088" y="20539"/>
                    <a:pt x="3088" y="20539"/>
                    <a:pt x="3088" y="20539"/>
                  </a:cubicBezTo>
                  <a:cubicBezTo>
                    <a:pt x="3410" y="20902"/>
                    <a:pt x="3410" y="20902"/>
                    <a:pt x="3410" y="20902"/>
                  </a:cubicBezTo>
                  <a:cubicBezTo>
                    <a:pt x="5990" y="19087"/>
                    <a:pt x="5990" y="19087"/>
                    <a:pt x="5990" y="19087"/>
                  </a:cubicBezTo>
                  <a:cubicBezTo>
                    <a:pt x="6634" y="17998"/>
                    <a:pt x="6634" y="17998"/>
                    <a:pt x="6634" y="17998"/>
                  </a:cubicBezTo>
                  <a:cubicBezTo>
                    <a:pt x="6473" y="17816"/>
                    <a:pt x="6473" y="17816"/>
                    <a:pt x="6473" y="17816"/>
                  </a:cubicBezTo>
                  <a:cubicBezTo>
                    <a:pt x="9858" y="14186"/>
                    <a:pt x="9858" y="14186"/>
                    <a:pt x="9858" y="14186"/>
                  </a:cubicBezTo>
                  <a:cubicBezTo>
                    <a:pt x="15500" y="20539"/>
                    <a:pt x="15500" y="20539"/>
                    <a:pt x="15500" y="20539"/>
                  </a:cubicBezTo>
                  <a:cubicBezTo>
                    <a:pt x="15984" y="20902"/>
                    <a:pt x="16467" y="21265"/>
                    <a:pt x="16951" y="21265"/>
                  </a:cubicBezTo>
                  <a:cubicBezTo>
                    <a:pt x="17434" y="21265"/>
                    <a:pt x="17918" y="20902"/>
                    <a:pt x="18402" y="20539"/>
                  </a:cubicBezTo>
                  <a:cubicBezTo>
                    <a:pt x="19207" y="19631"/>
                    <a:pt x="19207" y="18179"/>
                    <a:pt x="18402" y="17272"/>
                  </a:cubicBezTo>
                  <a:cubicBezTo>
                    <a:pt x="12760" y="10919"/>
                    <a:pt x="12760" y="10919"/>
                    <a:pt x="12760" y="10919"/>
                  </a:cubicBezTo>
                  <a:cubicBezTo>
                    <a:pt x="13727" y="9830"/>
                    <a:pt x="13727" y="9830"/>
                    <a:pt x="13727" y="9830"/>
                  </a:cubicBezTo>
                  <a:cubicBezTo>
                    <a:pt x="14210" y="10374"/>
                    <a:pt x="14210" y="10374"/>
                    <a:pt x="14210" y="10374"/>
                  </a:cubicBezTo>
                  <a:cubicBezTo>
                    <a:pt x="14533" y="10011"/>
                    <a:pt x="15016" y="9830"/>
                    <a:pt x="15500" y="10011"/>
                  </a:cubicBezTo>
                  <a:cubicBezTo>
                    <a:pt x="20336" y="4384"/>
                    <a:pt x="20336" y="4384"/>
                    <a:pt x="20336" y="4384"/>
                  </a:cubicBezTo>
                  <a:cubicBezTo>
                    <a:pt x="20336" y="4384"/>
                    <a:pt x="20336" y="4384"/>
                    <a:pt x="20336" y="4384"/>
                  </a:cubicBezTo>
                  <a:cubicBezTo>
                    <a:pt x="20336" y="4384"/>
                    <a:pt x="20336" y="4384"/>
                    <a:pt x="20336" y="4384"/>
                  </a:cubicBezTo>
                  <a:cubicBezTo>
                    <a:pt x="20497" y="4203"/>
                    <a:pt x="20497" y="4021"/>
                    <a:pt x="20497" y="3840"/>
                  </a:cubicBezTo>
                  <a:cubicBezTo>
                    <a:pt x="20658" y="4021"/>
                    <a:pt x="20981" y="3840"/>
                    <a:pt x="21142" y="3658"/>
                  </a:cubicBezTo>
                  <a:cubicBezTo>
                    <a:pt x="21303" y="3477"/>
                    <a:pt x="21303" y="2932"/>
                    <a:pt x="21142" y="2569"/>
                  </a:cubicBezTo>
                  <a:close/>
                  <a:moveTo>
                    <a:pt x="17112" y="18361"/>
                  </a:moveTo>
                  <a:cubicBezTo>
                    <a:pt x="17596" y="18361"/>
                    <a:pt x="17918" y="18905"/>
                    <a:pt x="17918" y="19268"/>
                  </a:cubicBezTo>
                  <a:cubicBezTo>
                    <a:pt x="17918" y="19813"/>
                    <a:pt x="17596" y="20176"/>
                    <a:pt x="17112" y="20176"/>
                  </a:cubicBezTo>
                  <a:cubicBezTo>
                    <a:pt x="16628" y="20176"/>
                    <a:pt x="16306" y="19813"/>
                    <a:pt x="16306" y="19268"/>
                  </a:cubicBezTo>
                  <a:cubicBezTo>
                    <a:pt x="16306" y="18905"/>
                    <a:pt x="16628" y="18361"/>
                    <a:pt x="17112" y="18361"/>
                  </a:cubicBezTo>
                  <a:close/>
                  <a:moveTo>
                    <a:pt x="14372" y="7107"/>
                  </a:moveTo>
                  <a:cubicBezTo>
                    <a:pt x="14049" y="6744"/>
                    <a:pt x="14049" y="6744"/>
                    <a:pt x="14049" y="6744"/>
                  </a:cubicBezTo>
                  <a:cubicBezTo>
                    <a:pt x="17757" y="2751"/>
                    <a:pt x="17757" y="2751"/>
                    <a:pt x="17757" y="2751"/>
                  </a:cubicBezTo>
                  <a:cubicBezTo>
                    <a:pt x="18079" y="3114"/>
                    <a:pt x="18079" y="3114"/>
                    <a:pt x="18079" y="3114"/>
                  </a:cubicBezTo>
                  <a:lnTo>
                    <a:pt x="14372" y="7107"/>
                  </a:lnTo>
                  <a:close/>
                  <a:moveTo>
                    <a:pt x="15500" y="8378"/>
                  </a:moveTo>
                  <a:cubicBezTo>
                    <a:pt x="15178" y="8196"/>
                    <a:pt x="15178" y="8196"/>
                    <a:pt x="15178" y="8196"/>
                  </a:cubicBezTo>
                  <a:cubicBezTo>
                    <a:pt x="18885" y="4021"/>
                    <a:pt x="18885" y="4021"/>
                    <a:pt x="18885" y="4021"/>
                  </a:cubicBezTo>
                  <a:cubicBezTo>
                    <a:pt x="19207" y="4384"/>
                    <a:pt x="19207" y="4384"/>
                    <a:pt x="19207" y="4384"/>
                  </a:cubicBezTo>
                  <a:lnTo>
                    <a:pt x="15500" y="8378"/>
                  </a:ln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grpSp>
          <p:nvGrpSpPr>
            <p:cNvPr id="39" name="Group 1"/>
            <p:cNvGrpSpPr/>
            <p:nvPr/>
          </p:nvGrpSpPr>
          <p:grpSpPr>
            <a:xfrm>
              <a:off x="0" y="987570"/>
              <a:ext cx="388635" cy="434959"/>
              <a:chOff x="0" y="0"/>
              <a:chExt cx="388634" cy="434957"/>
            </a:xfrm>
          </p:grpSpPr>
          <p:sp>
            <p:nvSpPr>
              <p:cNvPr id="41" name="Freeform 8"/>
              <p:cNvSpPr/>
              <p:nvPr/>
            </p:nvSpPr>
            <p:spPr>
              <a:xfrm>
                <a:off x="-1" y="314002"/>
                <a:ext cx="107687" cy="120957"/>
              </a:xfrm>
              <a:custGeom>
                <a:avLst/>
                <a:gdLst/>
                <a:ahLst/>
                <a:cxnLst>
                  <a:cxn ang="0">
                    <a:pos x="wd2" y="hd2"/>
                  </a:cxn>
                  <a:cxn ang="5400000">
                    <a:pos x="wd2" y="hd2"/>
                  </a:cxn>
                  <a:cxn ang="10800000">
                    <a:pos x="wd2" y="hd2"/>
                  </a:cxn>
                  <a:cxn ang="16200000">
                    <a:pos x="wd2" y="hd2"/>
                  </a:cxn>
                </a:cxnLst>
                <a:rect l="0" t="0" r="r" b="b"/>
                <a:pathLst>
                  <a:path w="21600" h="21600" extrusionOk="0">
                    <a:moveTo>
                      <a:pt x="9771" y="514"/>
                    </a:moveTo>
                    <a:lnTo>
                      <a:pt x="0" y="21600"/>
                    </a:lnTo>
                    <a:lnTo>
                      <a:pt x="21600" y="12343"/>
                    </a:lnTo>
                    <a:lnTo>
                      <a:pt x="9771" y="0"/>
                    </a:lnTo>
                    <a:lnTo>
                      <a:pt x="9771" y="514"/>
                    </a:ln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sp>
            <p:nvSpPr>
              <p:cNvPr id="42" name="Freeform 9"/>
              <p:cNvSpPr/>
              <p:nvPr/>
            </p:nvSpPr>
            <p:spPr>
              <a:xfrm>
                <a:off x="61534" y="23136"/>
                <a:ext cx="266651" cy="305268"/>
              </a:xfrm>
              <a:custGeom>
                <a:avLst/>
                <a:gdLst/>
                <a:ahLst/>
                <a:cxnLst>
                  <a:cxn ang="0">
                    <a:pos x="wd2" y="hd2"/>
                  </a:cxn>
                  <a:cxn ang="5400000">
                    <a:pos x="wd2" y="hd2"/>
                  </a:cxn>
                  <a:cxn ang="10800000">
                    <a:pos x="wd2" y="hd2"/>
                  </a:cxn>
                  <a:cxn ang="16200000">
                    <a:pos x="wd2" y="hd2"/>
                  </a:cxn>
                </a:cxnLst>
                <a:rect l="0" t="0" r="r" b="b"/>
                <a:pathLst>
                  <a:path w="21600" h="21600" extrusionOk="0">
                    <a:moveTo>
                      <a:pt x="19523" y="0"/>
                    </a:moveTo>
                    <a:lnTo>
                      <a:pt x="0" y="19562"/>
                    </a:lnTo>
                    <a:lnTo>
                      <a:pt x="1869" y="21600"/>
                    </a:lnTo>
                    <a:lnTo>
                      <a:pt x="21600" y="2038"/>
                    </a:lnTo>
                    <a:lnTo>
                      <a:pt x="19523" y="0"/>
                    </a:ln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sp>
            <p:nvSpPr>
              <p:cNvPr id="43" name="Freeform 10"/>
              <p:cNvSpPr/>
              <p:nvPr/>
            </p:nvSpPr>
            <p:spPr>
              <a:xfrm>
                <a:off x="97429" y="69214"/>
                <a:ext cx="266651" cy="299509"/>
              </a:xfrm>
              <a:custGeom>
                <a:avLst/>
                <a:gdLst/>
                <a:ahLst/>
                <a:cxnLst>
                  <a:cxn ang="0">
                    <a:pos x="wd2" y="hd2"/>
                  </a:cxn>
                  <a:cxn ang="5400000">
                    <a:pos x="wd2" y="hd2"/>
                  </a:cxn>
                  <a:cxn ang="10800000">
                    <a:pos x="wd2" y="hd2"/>
                  </a:cxn>
                  <a:cxn ang="16200000">
                    <a:pos x="wd2" y="hd2"/>
                  </a:cxn>
                </a:cxnLst>
                <a:rect l="0" t="0" r="r" b="b"/>
                <a:pathLst>
                  <a:path w="21600" h="21600" extrusionOk="0">
                    <a:moveTo>
                      <a:pt x="19731" y="0"/>
                    </a:moveTo>
                    <a:lnTo>
                      <a:pt x="0" y="19523"/>
                    </a:lnTo>
                    <a:lnTo>
                      <a:pt x="2077" y="21600"/>
                    </a:lnTo>
                    <a:lnTo>
                      <a:pt x="21600" y="1869"/>
                    </a:lnTo>
                    <a:lnTo>
                      <a:pt x="19731" y="0"/>
                    </a:ln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sp>
            <p:nvSpPr>
              <p:cNvPr id="44" name="Freeform 11"/>
              <p:cNvSpPr/>
              <p:nvPr/>
            </p:nvSpPr>
            <p:spPr>
              <a:xfrm>
                <a:off x="320491" y="0"/>
                <a:ext cx="68144" cy="74976"/>
              </a:xfrm>
              <a:custGeom>
                <a:avLst/>
                <a:gdLst/>
                <a:ahLst/>
                <a:cxnLst>
                  <a:cxn ang="0">
                    <a:pos x="wd2" y="hd2"/>
                  </a:cxn>
                  <a:cxn ang="5400000">
                    <a:pos x="wd2" y="hd2"/>
                  </a:cxn>
                  <a:cxn ang="10800000">
                    <a:pos x="wd2" y="hd2"/>
                  </a:cxn>
                  <a:cxn ang="16200000">
                    <a:pos x="wd2" y="hd2"/>
                  </a:cxn>
                </a:cxnLst>
                <a:rect l="0" t="0" r="r" b="b"/>
                <a:pathLst>
                  <a:path w="17939" h="18140" extrusionOk="0">
                    <a:moveTo>
                      <a:pt x="14123" y="3186"/>
                    </a:moveTo>
                    <a:cubicBezTo>
                      <a:pt x="7477" y="-3460"/>
                      <a:pt x="0" y="2355"/>
                      <a:pt x="0" y="2355"/>
                    </a:cubicBezTo>
                    <a:cubicBezTo>
                      <a:pt x="15785" y="18140"/>
                      <a:pt x="15785" y="18140"/>
                      <a:pt x="15785" y="18140"/>
                    </a:cubicBezTo>
                    <a:cubicBezTo>
                      <a:pt x="15785" y="18140"/>
                      <a:pt x="21600" y="10663"/>
                      <a:pt x="14123" y="3186"/>
                    </a:cubicBez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grpSp>
        <p:sp>
          <p:nvSpPr>
            <p:cNvPr id="40" name="Freeform 11"/>
            <p:cNvSpPr/>
            <p:nvPr/>
          </p:nvSpPr>
          <p:spPr>
            <a:xfrm>
              <a:off x="663665" y="2080881"/>
              <a:ext cx="306332" cy="391242"/>
            </a:xfrm>
            <a:custGeom>
              <a:avLst/>
              <a:gdLst/>
              <a:ahLst/>
              <a:cxnLst>
                <a:cxn ang="0">
                  <a:pos x="wd2" y="hd2"/>
                </a:cxn>
                <a:cxn ang="5400000">
                  <a:pos x="wd2" y="hd2"/>
                </a:cxn>
                <a:cxn ang="10800000">
                  <a:pos x="wd2" y="hd2"/>
                </a:cxn>
                <a:cxn ang="16200000">
                  <a:pos x="wd2" y="hd2"/>
                </a:cxn>
              </a:cxnLst>
              <a:rect l="0" t="0" r="r" b="b"/>
              <a:pathLst>
                <a:path w="21600" h="21600" extrusionOk="0">
                  <a:moveTo>
                    <a:pt x="1134" y="0"/>
                  </a:moveTo>
                  <a:lnTo>
                    <a:pt x="21600" y="0"/>
                  </a:lnTo>
                  <a:lnTo>
                    <a:pt x="21600" y="21600"/>
                  </a:lnTo>
                  <a:lnTo>
                    <a:pt x="6460" y="21600"/>
                  </a:lnTo>
                  <a:lnTo>
                    <a:pt x="6164" y="21402"/>
                  </a:lnTo>
                  <a:lnTo>
                    <a:pt x="444" y="18040"/>
                  </a:lnTo>
                  <a:lnTo>
                    <a:pt x="0" y="17763"/>
                  </a:lnTo>
                  <a:lnTo>
                    <a:pt x="0" y="0"/>
                  </a:lnTo>
                  <a:lnTo>
                    <a:pt x="1134" y="0"/>
                  </a:lnTo>
                  <a:close/>
                  <a:moveTo>
                    <a:pt x="2219" y="16378"/>
                  </a:moveTo>
                  <a:lnTo>
                    <a:pt x="5721" y="15389"/>
                  </a:lnTo>
                  <a:lnTo>
                    <a:pt x="6214" y="15270"/>
                  </a:lnTo>
                  <a:lnTo>
                    <a:pt x="6362" y="15626"/>
                  </a:lnTo>
                  <a:lnTo>
                    <a:pt x="7841" y="19780"/>
                  </a:lnTo>
                  <a:lnTo>
                    <a:pt x="19282" y="19780"/>
                  </a:lnTo>
                  <a:lnTo>
                    <a:pt x="19282" y="1820"/>
                  </a:lnTo>
                  <a:lnTo>
                    <a:pt x="2219" y="1820"/>
                  </a:lnTo>
                  <a:lnTo>
                    <a:pt x="2219" y="16378"/>
                  </a:lnTo>
                  <a:close/>
                  <a:moveTo>
                    <a:pt x="6707" y="19503"/>
                  </a:moveTo>
                  <a:lnTo>
                    <a:pt x="5573" y="16259"/>
                  </a:lnTo>
                  <a:lnTo>
                    <a:pt x="2663" y="17130"/>
                  </a:lnTo>
                  <a:lnTo>
                    <a:pt x="6707" y="19503"/>
                  </a:lnTo>
                  <a:close/>
                  <a:moveTo>
                    <a:pt x="5129" y="11631"/>
                  </a:moveTo>
                  <a:lnTo>
                    <a:pt x="5129" y="12422"/>
                  </a:lnTo>
                  <a:lnTo>
                    <a:pt x="16668" y="12422"/>
                  </a:lnTo>
                  <a:lnTo>
                    <a:pt x="16668" y="11631"/>
                  </a:lnTo>
                  <a:lnTo>
                    <a:pt x="5129" y="11631"/>
                  </a:lnTo>
                  <a:close/>
                  <a:moveTo>
                    <a:pt x="5129" y="9376"/>
                  </a:moveTo>
                  <a:lnTo>
                    <a:pt x="5129" y="10167"/>
                  </a:lnTo>
                  <a:lnTo>
                    <a:pt x="16668" y="10167"/>
                  </a:lnTo>
                  <a:lnTo>
                    <a:pt x="16668" y="9376"/>
                  </a:lnTo>
                  <a:lnTo>
                    <a:pt x="5129" y="9376"/>
                  </a:lnTo>
                  <a:close/>
                  <a:moveTo>
                    <a:pt x="5129" y="6923"/>
                  </a:moveTo>
                  <a:lnTo>
                    <a:pt x="5129" y="7714"/>
                  </a:lnTo>
                  <a:lnTo>
                    <a:pt x="16668" y="7714"/>
                  </a:lnTo>
                  <a:lnTo>
                    <a:pt x="16668" y="6923"/>
                  </a:lnTo>
                  <a:lnTo>
                    <a:pt x="5129" y="6923"/>
                  </a:lnTo>
                  <a:close/>
                  <a:moveTo>
                    <a:pt x="5129" y="4668"/>
                  </a:moveTo>
                  <a:lnTo>
                    <a:pt x="5129" y="5459"/>
                  </a:lnTo>
                  <a:lnTo>
                    <a:pt x="16668" y="5459"/>
                  </a:lnTo>
                  <a:lnTo>
                    <a:pt x="16668" y="4668"/>
                  </a:lnTo>
                  <a:lnTo>
                    <a:pt x="5129" y="4668"/>
                  </a:lnTo>
                  <a:close/>
                </a:path>
              </a:pathLst>
            </a:custGeom>
            <a:solidFill>
              <a:srgbClr val="FFFFFF"/>
            </a:solidFill>
            <a:ln w="12700" cap="flat">
              <a:noFill/>
              <a:miter lim="400000"/>
            </a:ln>
            <a:effectLst/>
          </p:spPr>
          <p:txBody>
            <a:bodyPr wrap="square" lIns="60956" tIns="60956" rIns="60956" bIns="60956" numCol="1" anchor="t">
              <a:noAutofit/>
            </a:bodyPr>
            <a:lstStyle/>
            <a:p>
              <a:pPr defTabSz="457200">
                <a:defRPr sz="1800">
                  <a:latin typeface="Helvetica Neue"/>
                  <a:ea typeface="Helvetica Neue"/>
                  <a:cs typeface="Helvetica Neue"/>
                  <a:sym typeface="Helvetica Neue"/>
                </a:defRPr>
              </a:pPr>
              <a:endParaRPr/>
            </a:p>
          </p:txBody>
        </p:sp>
      </p:grpSp>
      <p:grpSp>
        <p:nvGrpSpPr>
          <p:cNvPr id="45" name="成组"/>
          <p:cNvGrpSpPr/>
          <p:nvPr/>
        </p:nvGrpSpPr>
        <p:grpSpPr>
          <a:xfrm>
            <a:off x="6552596" y="2306277"/>
            <a:ext cx="908192" cy="2359481"/>
            <a:chOff x="0" y="0"/>
            <a:chExt cx="908191" cy="2359480"/>
          </a:xfrm>
        </p:grpSpPr>
        <p:grpSp>
          <p:nvGrpSpPr>
            <p:cNvPr id="46" name="Group 2"/>
            <p:cNvGrpSpPr/>
            <p:nvPr/>
          </p:nvGrpSpPr>
          <p:grpSpPr>
            <a:xfrm>
              <a:off x="75726" y="0"/>
              <a:ext cx="258549" cy="389328"/>
              <a:chOff x="-1" y="0"/>
              <a:chExt cx="258548" cy="389327"/>
            </a:xfrm>
          </p:grpSpPr>
          <p:sp>
            <p:nvSpPr>
              <p:cNvPr id="49" name="Freeform 62"/>
              <p:cNvSpPr/>
              <p:nvPr/>
            </p:nvSpPr>
            <p:spPr>
              <a:xfrm>
                <a:off x="-2" y="0"/>
                <a:ext cx="195821" cy="389328"/>
              </a:xfrm>
              <a:custGeom>
                <a:avLst/>
                <a:gdLst/>
                <a:ahLst/>
                <a:cxnLst>
                  <a:cxn ang="0">
                    <a:pos x="wd2" y="hd2"/>
                  </a:cxn>
                  <a:cxn ang="5400000">
                    <a:pos x="wd2" y="hd2"/>
                  </a:cxn>
                  <a:cxn ang="10800000">
                    <a:pos x="wd2" y="hd2"/>
                  </a:cxn>
                  <a:cxn ang="16200000">
                    <a:pos x="wd2" y="hd2"/>
                  </a:cxn>
                </a:cxnLst>
                <a:rect l="0" t="0" r="r" b="b"/>
                <a:pathLst>
                  <a:path w="21600" h="21600" extrusionOk="0">
                    <a:moveTo>
                      <a:pt x="19529" y="17581"/>
                    </a:moveTo>
                    <a:cubicBezTo>
                      <a:pt x="2071" y="17581"/>
                      <a:pt x="2071" y="17581"/>
                      <a:pt x="2071" y="17581"/>
                    </a:cubicBezTo>
                    <a:cubicBezTo>
                      <a:pt x="2071" y="2679"/>
                      <a:pt x="2071" y="2679"/>
                      <a:pt x="2071" y="2679"/>
                    </a:cubicBezTo>
                    <a:cubicBezTo>
                      <a:pt x="19529" y="2679"/>
                      <a:pt x="19529" y="2679"/>
                      <a:pt x="19529" y="2679"/>
                    </a:cubicBezTo>
                    <a:cubicBezTo>
                      <a:pt x="19529" y="5860"/>
                      <a:pt x="19529" y="5860"/>
                      <a:pt x="19529" y="5860"/>
                    </a:cubicBezTo>
                    <a:cubicBezTo>
                      <a:pt x="21600" y="5860"/>
                      <a:pt x="21600" y="5860"/>
                      <a:pt x="21600" y="5860"/>
                    </a:cubicBezTo>
                    <a:cubicBezTo>
                      <a:pt x="21600" y="1674"/>
                      <a:pt x="21600" y="1674"/>
                      <a:pt x="21600" y="1674"/>
                    </a:cubicBezTo>
                    <a:cubicBezTo>
                      <a:pt x="21600" y="837"/>
                      <a:pt x="20121" y="0"/>
                      <a:pt x="18641" y="0"/>
                    </a:cubicBezTo>
                    <a:cubicBezTo>
                      <a:pt x="2663" y="0"/>
                      <a:pt x="2663" y="0"/>
                      <a:pt x="2663" y="0"/>
                    </a:cubicBezTo>
                    <a:cubicBezTo>
                      <a:pt x="1184" y="0"/>
                      <a:pt x="0" y="837"/>
                      <a:pt x="0" y="1674"/>
                    </a:cubicBezTo>
                    <a:cubicBezTo>
                      <a:pt x="0" y="20093"/>
                      <a:pt x="0" y="20093"/>
                      <a:pt x="0" y="20093"/>
                    </a:cubicBezTo>
                    <a:cubicBezTo>
                      <a:pt x="0" y="20930"/>
                      <a:pt x="1184" y="21600"/>
                      <a:pt x="2663" y="21600"/>
                    </a:cubicBezTo>
                    <a:cubicBezTo>
                      <a:pt x="18641" y="21600"/>
                      <a:pt x="18641" y="21600"/>
                      <a:pt x="18641" y="21600"/>
                    </a:cubicBezTo>
                    <a:cubicBezTo>
                      <a:pt x="20121" y="21600"/>
                      <a:pt x="21600" y="20930"/>
                      <a:pt x="21600" y="20093"/>
                    </a:cubicBezTo>
                    <a:cubicBezTo>
                      <a:pt x="21600" y="13228"/>
                      <a:pt x="21600" y="13228"/>
                      <a:pt x="21600" y="13228"/>
                    </a:cubicBezTo>
                    <a:cubicBezTo>
                      <a:pt x="19529" y="13228"/>
                      <a:pt x="19529" y="13228"/>
                      <a:pt x="19529" y="13228"/>
                    </a:cubicBezTo>
                    <a:lnTo>
                      <a:pt x="19529" y="17581"/>
                    </a:lnTo>
                    <a:close/>
                    <a:moveTo>
                      <a:pt x="16866" y="1005"/>
                    </a:moveTo>
                    <a:cubicBezTo>
                      <a:pt x="17162" y="1005"/>
                      <a:pt x="17753" y="1172"/>
                      <a:pt x="17753" y="1507"/>
                    </a:cubicBezTo>
                    <a:cubicBezTo>
                      <a:pt x="17753" y="1674"/>
                      <a:pt x="17162" y="1842"/>
                      <a:pt x="16866" y="1842"/>
                    </a:cubicBezTo>
                    <a:cubicBezTo>
                      <a:pt x="16570" y="1842"/>
                      <a:pt x="16274" y="1674"/>
                      <a:pt x="16274" y="1507"/>
                    </a:cubicBezTo>
                    <a:cubicBezTo>
                      <a:pt x="16274" y="1172"/>
                      <a:pt x="16570" y="1005"/>
                      <a:pt x="16866" y="1005"/>
                    </a:cubicBezTo>
                    <a:close/>
                    <a:moveTo>
                      <a:pt x="7101" y="1172"/>
                    </a:moveTo>
                    <a:cubicBezTo>
                      <a:pt x="14499" y="1172"/>
                      <a:pt x="14499" y="1172"/>
                      <a:pt x="14499" y="1172"/>
                    </a:cubicBezTo>
                    <a:cubicBezTo>
                      <a:pt x="14499" y="1674"/>
                      <a:pt x="14499" y="1674"/>
                      <a:pt x="14499" y="1674"/>
                    </a:cubicBezTo>
                    <a:cubicBezTo>
                      <a:pt x="7101" y="1674"/>
                      <a:pt x="7101" y="1674"/>
                      <a:pt x="7101" y="1674"/>
                    </a:cubicBezTo>
                    <a:lnTo>
                      <a:pt x="7101" y="1172"/>
                    </a:lnTo>
                    <a:close/>
                    <a:moveTo>
                      <a:pt x="14203" y="19926"/>
                    </a:moveTo>
                    <a:cubicBezTo>
                      <a:pt x="7397" y="19926"/>
                      <a:pt x="7397" y="19926"/>
                      <a:pt x="7397" y="19926"/>
                    </a:cubicBezTo>
                    <a:cubicBezTo>
                      <a:pt x="7397" y="18753"/>
                      <a:pt x="7397" y="18753"/>
                      <a:pt x="7397" y="18753"/>
                    </a:cubicBezTo>
                    <a:cubicBezTo>
                      <a:pt x="14203" y="18753"/>
                      <a:pt x="14203" y="18753"/>
                      <a:pt x="14203" y="18753"/>
                    </a:cubicBezTo>
                    <a:lnTo>
                      <a:pt x="14203" y="19926"/>
                    </a:ln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sp>
            <p:nvSpPr>
              <p:cNvPr id="50" name="Freeform 63"/>
              <p:cNvSpPr/>
              <p:nvPr/>
            </p:nvSpPr>
            <p:spPr>
              <a:xfrm>
                <a:off x="112244" y="72434"/>
                <a:ext cx="146304" cy="156743"/>
              </a:xfrm>
              <a:custGeom>
                <a:avLst/>
                <a:gdLst/>
                <a:ahLst/>
                <a:cxnLst>
                  <a:cxn ang="0">
                    <a:pos x="wd2" y="hd2"/>
                  </a:cxn>
                  <a:cxn ang="5400000">
                    <a:pos x="wd2" y="hd2"/>
                  </a:cxn>
                  <a:cxn ang="10800000">
                    <a:pos x="wd2" y="hd2"/>
                  </a:cxn>
                  <a:cxn ang="16200000">
                    <a:pos x="wd2" y="hd2"/>
                  </a:cxn>
                </a:cxnLst>
                <a:rect l="0" t="0" r="r" b="b"/>
                <a:pathLst>
                  <a:path w="21600" h="21600" extrusionOk="0">
                    <a:moveTo>
                      <a:pt x="0" y="15329"/>
                    </a:moveTo>
                    <a:lnTo>
                      <a:pt x="2658" y="15329"/>
                    </a:lnTo>
                    <a:lnTo>
                      <a:pt x="0" y="21600"/>
                    </a:lnTo>
                    <a:lnTo>
                      <a:pt x="7311" y="15329"/>
                    </a:lnTo>
                    <a:lnTo>
                      <a:pt x="21600" y="15329"/>
                    </a:lnTo>
                    <a:lnTo>
                      <a:pt x="21600" y="0"/>
                    </a:lnTo>
                    <a:lnTo>
                      <a:pt x="0" y="0"/>
                    </a:lnTo>
                    <a:lnTo>
                      <a:pt x="0" y="15329"/>
                    </a:ln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grpSp>
        <p:sp>
          <p:nvSpPr>
            <p:cNvPr id="47" name="Freeform 58"/>
            <p:cNvSpPr/>
            <p:nvPr/>
          </p:nvSpPr>
          <p:spPr>
            <a:xfrm>
              <a:off x="517219" y="999123"/>
              <a:ext cx="390973" cy="455215"/>
            </a:xfrm>
            <a:custGeom>
              <a:avLst/>
              <a:gdLst/>
              <a:ahLst/>
              <a:cxnLst>
                <a:cxn ang="0">
                  <a:pos x="wd2" y="hd2"/>
                </a:cxn>
                <a:cxn ang="5400000">
                  <a:pos x="wd2" y="hd2"/>
                </a:cxn>
                <a:cxn ang="10800000">
                  <a:pos x="wd2" y="hd2"/>
                </a:cxn>
                <a:cxn ang="16200000">
                  <a:pos x="wd2" y="hd2"/>
                </a:cxn>
              </a:cxnLst>
              <a:rect l="0" t="0" r="r" b="b"/>
              <a:pathLst>
                <a:path w="21600" h="21600" extrusionOk="0">
                  <a:moveTo>
                    <a:pt x="15609" y="8670"/>
                  </a:moveTo>
                  <a:cubicBezTo>
                    <a:pt x="21600" y="8670"/>
                    <a:pt x="21600" y="8670"/>
                    <a:pt x="21600" y="8670"/>
                  </a:cubicBezTo>
                  <a:cubicBezTo>
                    <a:pt x="20496" y="4411"/>
                    <a:pt x="16555" y="1065"/>
                    <a:pt x="11982" y="608"/>
                  </a:cubicBezTo>
                  <a:cubicBezTo>
                    <a:pt x="11667" y="304"/>
                    <a:pt x="11352" y="0"/>
                    <a:pt x="10879" y="0"/>
                  </a:cubicBezTo>
                  <a:cubicBezTo>
                    <a:pt x="10406" y="0"/>
                    <a:pt x="10091" y="304"/>
                    <a:pt x="9775" y="608"/>
                  </a:cubicBezTo>
                  <a:cubicBezTo>
                    <a:pt x="5045" y="1065"/>
                    <a:pt x="1104" y="4259"/>
                    <a:pt x="0" y="8670"/>
                  </a:cubicBezTo>
                  <a:cubicBezTo>
                    <a:pt x="6149" y="8670"/>
                    <a:pt x="6149" y="8670"/>
                    <a:pt x="6149" y="8670"/>
                  </a:cubicBezTo>
                  <a:cubicBezTo>
                    <a:pt x="6149" y="3651"/>
                    <a:pt x="9145" y="1217"/>
                    <a:pt x="9775" y="761"/>
                  </a:cubicBezTo>
                  <a:cubicBezTo>
                    <a:pt x="9775" y="761"/>
                    <a:pt x="9775" y="761"/>
                    <a:pt x="9775" y="913"/>
                  </a:cubicBezTo>
                  <a:cubicBezTo>
                    <a:pt x="6464" y="4868"/>
                    <a:pt x="6937" y="8670"/>
                    <a:pt x="6937" y="8670"/>
                  </a:cubicBezTo>
                  <a:cubicBezTo>
                    <a:pt x="10091" y="8670"/>
                    <a:pt x="10091" y="8670"/>
                    <a:pt x="10091" y="8670"/>
                  </a:cubicBezTo>
                  <a:cubicBezTo>
                    <a:pt x="10091" y="18710"/>
                    <a:pt x="10091" y="18710"/>
                    <a:pt x="10091" y="18710"/>
                  </a:cubicBezTo>
                  <a:cubicBezTo>
                    <a:pt x="10091" y="19014"/>
                    <a:pt x="10091" y="19014"/>
                    <a:pt x="10091" y="19014"/>
                  </a:cubicBezTo>
                  <a:cubicBezTo>
                    <a:pt x="10091" y="19775"/>
                    <a:pt x="10091" y="19775"/>
                    <a:pt x="10091" y="19775"/>
                  </a:cubicBezTo>
                  <a:cubicBezTo>
                    <a:pt x="10091" y="20839"/>
                    <a:pt x="10879" y="21600"/>
                    <a:pt x="11982" y="21600"/>
                  </a:cubicBezTo>
                  <a:cubicBezTo>
                    <a:pt x="12928" y="21600"/>
                    <a:pt x="13874" y="20839"/>
                    <a:pt x="13874" y="19775"/>
                  </a:cubicBezTo>
                  <a:cubicBezTo>
                    <a:pt x="13874" y="19014"/>
                    <a:pt x="13874" y="19014"/>
                    <a:pt x="13874" y="19014"/>
                  </a:cubicBezTo>
                  <a:cubicBezTo>
                    <a:pt x="12455" y="19014"/>
                    <a:pt x="12455" y="19014"/>
                    <a:pt x="12455" y="19014"/>
                  </a:cubicBezTo>
                  <a:cubicBezTo>
                    <a:pt x="12455" y="19318"/>
                    <a:pt x="12455" y="19318"/>
                    <a:pt x="12455" y="19318"/>
                  </a:cubicBezTo>
                  <a:cubicBezTo>
                    <a:pt x="12455" y="19775"/>
                    <a:pt x="12455" y="19775"/>
                    <a:pt x="12455" y="19775"/>
                  </a:cubicBezTo>
                  <a:cubicBezTo>
                    <a:pt x="12455" y="20079"/>
                    <a:pt x="12298" y="20383"/>
                    <a:pt x="11982" y="20383"/>
                  </a:cubicBezTo>
                  <a:cubicBezTo>
                    <a:pt x="11667" y="20383"/>
                    <a:pt x="11352" y="20079"/>
                    <a:pt x="11352" y="19775"/>
                  </a:cubicBezTo>
                  <a:cubicBezTo>
                    <a:pt x="11352" y="19318"/>
                    <a:pt x="11352" y="19318"/>
                    <a:pt x="11352" y="19318"/>
                  </a:cubicBezTo>
                  <a:cubicBezTo>
                    <a:pt x="11352" y="19014"/>
                    <a:pt x="11352" y="19014"/>
                    <a:pt x="11352" y="19014"/>
                  </a:cubicBezTo>
                  <a:cubicBezTo>
                    <a:pt x="11352" y="17037"/>
                    <a:pt x="11352" y="17037"/>
                    <a:pt x="11352" y="17037"/>
                  </a:cubicBezTo>
                  <a:cubicBezTo>
                    <a:pt x="11352" y="8670"/>
                    <a:pt x="11352" y="8670"/>
                    <a:pt x="11352" y="8670"/>
                  </a:cubicBezTo>
                  <a:cubicBezTo>
                    <a:pt x="14820" y="8670"/>
                    <a:pt x="14820" y="8670"/>
                    <a:pt x="14820" y="8670"/>
                  </a:cubicBezTo>
                  <a:cubicBezTo>
                    <a:pt x="14820" y="8670"/>
                    <a:pt x="15293" y="4868"/>
                    <a:pt x="11982" y="913"/>
                  </a:cubicBezTo>
                  <a:cubicBezTo>
                    <a:pt x="11982" y="761"/>
                    <a:pt x="11982" y="761"/>
                    <a:pt x="11982" y="761"/>
                  </a:cubicBezTo>
                  <a:cubicBezTo>
                    <a:pt x="12613" y="1217"/>
                    <a:pt x="15609" y="3651"/>
                    <a:pt x="15609" y="8670"/>
                  </a:cubicBezTo>
                  <a:close/>
                </a:path>
              </a:pathLst>
            </a:custGeom>
            <a:solidFill>
              <a:srgbClr val="FFFFFF"/>
            </a:solidFill>
            <a:ln w="12700" cap="flat">
              <a:noFill/>
              <a:miter lim="400000"/>
            </a:ln>
            <a:effectLst/>
          </p:spPr>
          <p:txBody>
            <a:bodyPr wrap="square" lIns="60956" tIns="60956" rIns="60956" bIns="60956" numCol="1" anchor="t">
              <a:noAutofit/>
            </a:bodyPr>
            <a:lstStyle/>
            <a:p>
              <a:pPr algn="just" defTabSz="457200">
                <a:lnSpc>
                  <a:spcPct val="120000"/>
                </a:lnSpc>
                <a:defRPr sz="500">
                  <a:latin typeface="Arial"/>
                  <a:ea typeface="Arial"/>
                  <a:cs typeface="Arial"/>
                  <a:sym typeface="Arial"/>
                </a:defRPr>
              </a:pPr>
              <a:endParaRPr/>
            </a:p>
          </p:txBody>
        </p:sp>
        <p:sp>
          <p:nvSpPr>
            <p:cNvPr id="48" name="Freeform 59"/>
            <p:cNvSpPr/>
            <p:nvPr/>
          </p:nvSpPr>
          <p:spPr>
            <a:xfrm>
              <a:off x="0" y="1952983"/>
              <a:ext cx="410001" cy="406498"/>
            </a:xfrm>
            <a:custGeom>
              <a:avLst/>
              <a:gdLst/>
              <a:ahLst/>
              <a:cxnLst>
                <a:cxn ang="0">
                  <a:pos x="wd2" y="hd2"/>
                </a:cxn>
                <a:cxn ang="5400000">
                  <a:pos x="wd2" y="hd2"/>
                </a:cxn>
                <a:cxn ang="10800000">
                  <a:pos x="wd2" y="hd2"/>
                </a:cxn>
                <a:cxn ang="16200000">
                  <a:pos x="wd2" y="hd2"/>
                </a:cxn>
              </a:cxnLst>
              <a:rect l="0" t="0" r="r" b="b"/>
              <a:pathLst>
                <a:path w="21600" h="21600" extrusionOk="0">
                  <a:moveTo>
                    <a:pt x="16875" y="0"/>
                  </a:moveTo>
                  <a:cubicBezTo>
                    <a:pt x="15525" y="0"/>
                    <a:pt x="14344" y="1013"/>
                    <a:pt x="13669" y="2363"/>
                  </a:cubicBezTo>
                  <a:cubicBezTo>
                    <a:pt x="13669" y="2363"/>
                    <a:pt x="13669" y="2363"/>
                    <a:pt x="13669" y="2363"/>
                  </a:cubicBezTo>
                  <a:cubicBezTo>
                    <a:pt x="12488" y="4556"/>
                    <a:pt x="10800" y="6075"/>
                    <a:pt x="8944" y="6075"/>
                  </a:cubicBezTo>
                  <a:cubicBezTo>
                    <a:pt x="8438" y="6075"/>
                    <a:pt x="8438" y="6075"/>
                    <a:pt x="8438" y="6075"/>
                  </a:cubicBezTo>
                  <a:cubicBezTo>
                    <a:pt x="5569" y="6075"/>
                    <a:pt x="5569" y="6075"/>
                    <a:pt x="5569" y="6075"/>
                  </a:cubicBezTo>
                  <a:cubicBezTo>
                    <a:pt x="2700" y="6075"/>
                    <a:pt x="2700" y="6075"/>
                    <a:pt x="2700" y="6075"/>
                  </a:cubicBezTo>
                  <a:cubicBezTo>
                    <a:pt x="1181" y="6075"/>
                    <a:pt x="0" y="7594"/>
                    <a:pt x="0" y="9450"/>
                  </a:cubicBezTo>
                  <a:cubicBezTo>
                    <a:pt x="0" y="11306"/>
                    <a:pt x="1181" y="12825"/>
                    <a:pt x="2700" y="12825"/>
                  </a:cubicBezTo>
                  <a:cubicBezTo>
                    <a:pt x="3375" y="12825"/>
                    <a:pt x="4050" y="13500"/>
                    <a:pt x="4050" y="14175"/>
                  </a:cubicBezTo>
                  <a:cubicBezTo>
                    <a:pt x="4050" y="20250"/>
                    <a:pt x="4050" y="20250"/>
                    <a:pt x="4050" y="20250"/>
                  </a:cubicBezTo>
                  <a:cubicBezTo>
                    <a:pt x="4050" y="20925"/>
                    <a:pt x="4725" y="21600"/>
                    <a:pt x="5400" y="21600"/>
                  </a:cubicBezTo>
                  <a:cubicBezTo>
                    <a:pt x="8100" y="21600"/>
                    <a:pt x="8100" y="21600"/>
                    <a:pt x="8100" y="21600"/>
                  </a:cubicBezTo>
                  <a:cubicBezTo>
                    <a:pt x="8775" y="21600"/>
                    <a:pt x="9450" y="20925"/>
                    <a:pt x="9450" y="20250"/>
                  </a:cubicBezTo>
                  <a:cubicBezTo>
                    <a:pt x="9450" y="19575"/>
                    <a:pt x="9450" y="19575"/>
                    <a:pt x="9450" y="19575"/>
                  </a:cubicBezTo>
                  <a:cubicBezTo>
                    <a:pt x="9450" y="18900"/>
                    <a:pt x="8775" y="18563"/>
                    <a:pt x="8775" y="18225"/>
                  </a:cubicBezTo>
                  <a:cubicBezTo>
                    <a:pt x="8775" y="13500"/>
                    <a:pt x="8775" y="13500"/>
                    <a:pt x="8775" y="13500"/>
                  </a:cubicBezTo>
                  <a:cubicBezTo>
                    <a:pt x="8775" y="13500"/>
                    <a:pt x="8775" y="13500"/>
                    <a:pt x="8775" y="13500"/>
                  </a:cubicBezTo>
                  <a:cubicBezTo>
                    <a:pt x="8775" y="13331"/>
                    <a:pt x="8775" y="13331"/>
                    <a:pt x="8944" y="13162"/>
                  </a:cubicBezTo>
                  <a:cubicBezTo>
                    <a:pt x="8944" y="13162"/>
                    <a:pt x="8944" y="13162"/>
                    <a:pt x="8944" y="13162"/>
                  </a:cubicBezTo>
                  <a:cubicBezTo>
                    <a:pt x="8944" y="12994"/>
                    <a:pt x="8944" y="12994"/>
                    <a:pt x="9113" y="12994"/>
                  </a:cubicBezTo>
                  <a:cubicBezTo>
                    <a:pt x="9113" y="12994"/>
                    <a:pt x="9113" y="12994"/>
                    <a:pt x="9113" y="12994"/>
                  </a:cubicBezTo>
                  <a:cubicBezTo>
                    <a:pt x="9113" y="12994"/>
                    <a:pt x="9113" y="12994"/>
                    <a:pt x="9113" y="12994"/>
                  </a:cubicBezTo>
                  <a:cubicBezTo>
                    <a:pt x="9113" y="12825"/>
                    <a:pt x="9281" y="12825"/>
                    <a:pt x="9281" y="12825"/>
                  </a:cubicBezTo>
                  <a:cubicBezTo>
                    <a:pt x="10969" y="12994"/>
                    <a:pt x="12488" y="14344"/>
                    <a:pt x="13669" y="16538"/>
                  </a:cubicBezTo>
                  <a:cubicBezTo>
                    <a:pt x="13669" y="16538"/>
                    <a:pt x="13669" y="16538"/>
                    <a:pt x="13669" y="16538"/>
                  </a:cubicBezTo>
                  <a:cubicBezTo>
                    <a:pt x="14344" y="17887"/>
                    <a:pt x="15525" y="18900"/>
                    <a:pt x="16875" y="18900"/>
                  </a:cubicBezTo>
                  <a:cubicBezTo>
                    <a:pt x="19913" y="18900"/>
                    <a:pt x="21600" y="14175"/>
                    <a:pt x="21600" y="9450"/>
                  </a:cubicBezTo>
                  <a:cubicBezTo>
                    <a:pt x="21600" y="4725"/>
                    <a:pt x="19913" y="0"/>
                    <a:pt x="16875" y="0"/>
                  </a:cubicBezTo>
                  <a:close/>
                  <a:moveTo>
                    <a:pt x="13500" y="9450"/>
                  </a:moveTo>
                  <a:cubicBezTo>
                    <a:pt x="13500" y="8775"/>
                    <a:pt x="13500" y="8100"/>
                    <a:pt x="13669" y="7425"/>
                  </a:cubicBezTo>
                  <a:cubicBezTo>
                    <a:pt x="15525" y="7425"/>
                    <a:pt x="15525" y="7425"/>
                    <a:pt x="15525" y="7425"/>
                  </a:cubicBezTo>
                  <a:cubicBezTo>
                    <a:pt x="16200" y="7425"/>
                    <a:pt x="16875" y="8269"/>
                    <a:pt x="16875" y="9450"/>
                  </a:cubicBezTo>
                  <a:cubicBezTo>
                    <a:pt x="16875" y="10631"/>
                    <a:pt x="16200" y="11475"/>
                    <a:pt x="15525" y="11475"/>
                  </a:cubicBezTo>
                  <a:cubicBezTo>
                    <a:pt x="13669" y="11475"/>
                    <a:pt x="13669" y="11475"/>
                    <a:pt x="13669" y="11475"/>
                  </a:cubicBezTo>
                  <a:cubicBezTo>
                    <a:pt x="13500" y="10800"/>
                    <a:pt x="13500" y="10125"/>
                    <a:pt x="13500" y="9450"/>
                  </a:cubicBezTo>
                  <a:close/>
                  <a:moveTo>
                    <a:pt x="1350" y="9450"/>
                  </a:moveTo>
                  <a:cubicBezTo>
                    <a:pt x="1350" y="8269"/>
                    <a:pt x="2025" y="7425"/>
                    <a:pt x="2700" y="7425"/>
                  </a:cubicBezTo>
                  <a:cubicBezTo>
                    <a:pt x="7425" y="7425"/>
                    <a:pt x="7425" y="7425"/>
                    <a:pt x="7425" y="7425"/>
                  </a:cubicBezTo>
                  <a:cubicBezTo>
                    <a:pt x="7088" y="7931"/>
                    <a:pt x="6750" y="8606"/>
                    <a:pt x="6750" y="9450"/>
                  </a:cubicBezTo>
                  <a:cubicBezTo>
                    <a:pt x="6750" y="10294"/>
                    <a:pt x="7088" y="10969"/>
                    <a:pt x="7425" y="11475"/>
                  </a:cubicBezTo>
                  <a:cubicBezTo>
                    <a:pt x="2700" y="11475"/>
                    <a:pt x="2700" y="11475"/>
                    <a:pt x="2700" y="11475"/>
                  </a:cubicBezTo>
                  <a:cubicBezTo>
                    <a:pt x="2025" y="11475"/>
                    <a:pt x="1350" y="10631"/>
                    <a:pt x="1350" y="9450"/>
                  </a:cubicBezTo>
                  <a:close/>
                  <a:moveTo>
                    <a:pt x="8100" y="20250"/>
                  </a:moveTo>
                  <a:cubicBezTo>
                    <a:pt x="5400" y="20250"/>
                    <a:pt x="5400" y="20250"/>
                    <a:pt x="5400" y="20250"/>
                  </a:cubicBezTo>
                  <a:cubicBezTo>
                    <a:pt x="5400" y="14175"/>
                    <a:pt x="5400" y="14175"/>
                    <a:pt x="5400" y="14175"/>
                  </a:cubicBezTo>
                  <a:cubicBezTo>
                    <a:pt x="5400" y="13669"/>
                    <a:pt x="5231" y="13162"/>
                    <a:pt x="5063" y="12825"/>
                  </a:cubicBezTo>
                  <a:cubicBezTo>
                    <a:pt x="5569" y="12825"/>
                    <a:pt x="5569" y="12825"/>
                    <a:pt x="5569" y="12825"/>
                  </a:cubicBezTo>
                  <a:cubicBezTo>
                    <a:pt x="5569" y="12825"/>
                    <a:pt x="5569" y="12825"/>
                    <a:pt x="5569" y="12825"/>
                  </a:cubicBezTo>
                  <a:cubicBezTo>
                    <a:pt x="7594" y="12825"/>
                    <a:pt x="7594" y="12825"/>
                    <a:pt x="7594" y="12825"/>
                  </a:cubicBezTo>
                  <a:cubicBezTo>
                    <a:pt x="7425" y="12994"/>
                    <a:pt x="7425" y="13331"/>
                    <a:pt x="7425" y="13500"/>
                  </a:cubicBezTo>
                  <a:cubicBezTo>
                    <a:pt x="7425" y="18225"/>
                    <a:pt x="7425" y="18225"/>
                    <a:pt x="7425" y="18225"/>
                  </a:cubicBezTo>
                  <a:cubicBezTo>
                    <a:pt x="7425" y="18900"/>
                    <a:pt x="7763" y="19237"/>
                    <a:pt x="7931" y="19575"/>
                  </a:cubicBezTo>
                  <a:cubicBezTo>
                    <a:pt x="8100" y="19575"/>
                    <a:pt x="8100" y="19575"/>
                    <a:pt x="8100" y="19744"/>
                  </a:cubicBezTo>
                  <a:lnTo>
                    <a:pt x="8100" y="20250"/>
                  </a:lnTo>
                  <a:close/>
                  <a:moveTo>
                    <a:pt x="8944" y="11475"/>
                  </a:moveTo>
                  <a:cubicBezTo>
                    <a:pt x="8775" y="11475"/>
                    <a:pt x="8775" y="11475"/>
                    <a:pt x="8775" y="11475"/>
                  </a:cubicBezTo>
                  <a:cubicBezTo>
                    <a:pt x="8775" y="11475"/>
                    <a:pt x="8775" y="11475"/>
                    <a:pt x="8775" y="11475"/>
                  </a:cubicBezTo>
                  <a:cubicBezTo>
                    <a:pt x="8100" y="11475"/>
                    <a:pt x="7425" y="10631"/>
                    <a:pt x="7425" y="9450"/>
                  </a:cubicBezTo>
                  <a:cubicBezTo>
                    <a:pt x="7425" y="8269"/>
                    <a:pt x="8100" y="7425"/>
                    <a:pt x="8775" y="7425"/>
                  </a:cubicBezTo>
                  <a:cubicBezTo>
                    <a:pt x="8944" y="7425"/>
                    <a:pt x="8944" y="7425"/>
                    <a:pt x="8944" y="7425"/>
                  </a:cubicBezTo>
                  <a:cubicBezTo>
                    <a:pt x="10125" y="7425"/>
                    <a:pt x="11475" y="6919"/>
                    <a:pt x="12488" y="6075"/>
                  </a:cubicBezTo>
                  <a:cubicBezTo>
                    <a:pt x="12319" y="7088"/>
                    <a:pt x="12150" y="8269"/>
                    <a:pt x="12150" y="9450"/>
                  </a:cubicBezTo>
                  <a:cubicBezTo>
                    <a:pt x="12150" y="10631"/>
                    <a:pt x="12319" y="11813"/>
                    <a:pt x="12488" y="12825"/>
                  </a:cubicBezTo>
                  <a:cubicBezTo>
                    <a:pt x="11475" y="11981"/>
                    <a:pt x="10125" y="11475"/>
                    <a:pt x="8944" y="11475"/>
                  </a:cubicBezTo>
                  <a:close/>
                  <a:moveTo>
                    <a:pt x="16875" y="17550"/>
                  </a:moveTo>
                  <a:cubicBezTo>
                    <a:pt x="15525" y="17550"/>
                    <a:pt x="14344" y="15694"/>
                    <a:pt x="13838" y="12825"/>
                  </a:cubicBezTo>
                  <a:cubicBezTo>
                    <a:pt x="15525" y="12825"/>
                    <a:pt x="15525" y="12825"/>
                    <a:pt x="15525" y="12825"/>
                  </a:cubicBezTo>
                  <a:cubicBezTo>
                    <a:pt x="17044" y="12825"/>
                    <a:pt x="18225" y="11306"/>
                    <a:pt x="18225" y="9450"/>
                  </a:cubicBezTo>
                  <a:cubicBezTo>
                    <a:pt x="18225" y="7594"/>
                    <a:pt x="17044" y="6075"/>
                    <a:pt x="15525" y="6075"/>
                  </a:cubicBezTo>
                  <a:cubicBezTo>
                    <a:pt x="13838" y="6075"/>
                    <a:pt x="13838" y="6075"/>
                    <a:pt x="13838" y="6075"/>
                  </a:cubicBezTo>
                  <a:cubicBezTo>
                    <a:pt x="14344" y="3206"/>
                    <a:pt x="15525" y="1350"/>
                    <a:pt x="16875" y="1350"/>
                  </a:cubicBezTo>
                  <a:cubicBezTo>
                    <a:pt x="18731" y="1350"/>
                    <a:pt x="20250" y="4894"/>
                    <a:pt x="20250" y="9450"/>
                  </a:cubicBezTo>
                  <a:cubicBezTo>
                    <a:pt x="20250" y="14006"/>
                    <a:pt x="18731" y="17550"/>
                    <a:pt x="16875" y="17550"/>
                  </a:cubicBezTo>
                  <a:close/>
                </a:path>
              </a:pathLst>
            </a:custGeom>
            <a:solidFill>
              <a:srgbClr val="FFFFFF"/>
            </a:solidFill>
            <a:ln w="12700" cap="flat">
              <a:noFill/>
              <a:miter lim="400000"/>
            </a:ln>
            <a:effectLst/>
          </p:spPr>
          <p:txBody>
            <a:bodyPr wrap="square" lIns="60956" tIns="60956" rIns="60956" bIns="60956" numCol="1" anchor="t">
              <a:noAutofit/>
            </a:bodyPr>
            <a:lstStyle/>
            <a:p>
              <a:pPr defTabSz="685717">
                <a:defRPr sz="1000">
                  <a:latin typeface="+mn-lt"/>
                  <a:ea typeface="+mn-ea"/>
                  <a:cs typeface="+mn-cs"/>
                  <a:sym typeface="Helvetica"/>
                </a:defRPr>
              </a:pPr>
              <a:endParaRPr/>
            </a:p>
          </p:txBody>
        </p:sp>
      </p:grpSp>
    </p:spTree>
    <p:extLst>
      <p:ext uri="{BB962C8B-B14F-4D97-AF65-F5344CB8AC3E}">
        <p14:creationId xmlns:p14="http://schemas.microsoft.com/office/powerpoint/2010/main" val="4244660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3"/>
                                        </p:tgtEl>
                                        <p:attrNameLst>
                                          <p:attrName>style.visibility</p:attrName>
                                        </p:attrNameLst>
                                      </p:cBhvr>
                                      <p:to>
                                        <p:strVal val="visible"/>
                                      </p:to>
                                    </p:set>
                                    <p:anim calcmode="lin" valueType="num">
                                      <p:cBhvr>
                                        <p:cTn id="7" dur="250" fill="hold"/>
                                        <p:tgtEl>
                                          <p:spTgt spid="3"/>
                                        </p:tgtEl>
                                        <p:attrNameLst>
                                          <p:attrName>ppt_x</p:attrName>
                                        </p:attrNameLst>
                                      </p:cBhvr>
                                      <p:tavLst>
                                        <p:tav tm="0">
                                          <p:val>
                                            <p:strVal val="1+#ppt_w/2"/>
                                          </p:val>
                                        </p:tav>
                                        <p:tav tm="100000">
                                          <p:val>
                                            <p:strVal val="#ppt_x"/>
                                          </p:val>
                                        </p:tav>
                                      </p:tavLst>
                                    </p:anim>
                                    <p:anim calcmode="lin" valueType="num">
                                      <p:cBhvr>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0-#ppt_w/2"/>
                                          </p:val>
                                        </p:tav>
                                        <p:tav tm="100000">
                                          <p:val>
                                            <p:strVal val="#ppt_x"/>
                                          </p:val>
                                        </p:tav>
                                      </p:tavLst>
                                    </p:anim>
                                    <p:anim calcmode="lin" valueType="num">
                                      <p:cBhvr>
                                        <p:cTn id="13" dur="250" fill="hold"/>
                                        <p:tgtEl>
                                          <p:spTgt spid="3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iterate>
                                    <p:tmAbs val="0"/>
                                  </p:iterate>
                                  <p:childTnLst>
                                    <p:set>
                                      <p:cBhvr>
                                        <p:cTn id="16" fill="hold"/>
                                        <p:tgtEl>
                                          <p:spTgt spid="7"/>
                                        </p:tgtEl>
                                        <p:attrNameLst>
                                          <p:attrName>style.visibility</p:attrName>
                                        </p:attrNameLst>
                                      </p:cBhvr>
                                      <p:to>
                                        <p:strVal val="visible"/>
                                      </p:to>
                                    </p:set>
                                    <p:anim calcmode="lin" valueType="num">
                                      <p:cBhvr>
                                        <p:cTn id="17" dur="250" fill="hold"/>
                                        <p:tgtEl>
                                          <p:spTgt spid="7"/>
                                        </p:tgtEl>
                                        <p:attrNameLst>
                                          <p:attrName>ppt_x</p:attrName>
                                        </p:attrNameLst>
                                      </p:cBhvr>
                                      <p:tavLst>
                                        <p:tav tm="0">
                                          <p:val>
                                            <p:strVal val="0-#ppt_w/2"/>
                                          </p:val>
                                        </p:tav>
                                        <p:tav tm="100000">
                                          <p:val>
                                            <p:strVal val="#ppt_x"/>
                                          </p:val>
                                        </p:tav>
                                      </p:tavLst>
                                    </p:anim>
                                    <p:anim calcmode="lin" valueType="num">
                                      <p:cBhvr>
                                        <p:cTn id="18" dur="25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grpId="0" nodeType="afterEffect">
                                  <p:stCondLst>
                                    <p:cond delay="0"/>
                                  </p:stCondLst>
                                  <p:iterate>
                                    <p:tmAbs val="0"/>
                                  </p:iterate>
                                  <p:childTnLst>
                                    <p:set>
                                      <p:cBhvr>
                                        <p:cTn id="21" fill="hold"/>
                                        <p:tgtEl>
                                          <p:spTgt spid="45"/>
                                        </p:tgtEl>
                                        <p:attrNameLst>
                                          <p:attrName>style.visibility</p:attrName>
                                        </p:attrNameLst>
                                      </p:cBhvr>
                                      <p:to>
                                        <p:strVal val="visible"/>
                                      </p:to>
                                    </p:set>
                                    <p:anim calcmode="lin" valueType="num">
                                      <p:cBhvr>
                                        <p:cTn id="22" dur="250" fill="hold"/>
                                        <p:tgtEl>
                                          <p:spTgt spid="45"/>
                                        </p:tgtEl>
                                        <p:attrNameLst>
                                          <p:attrName>ppt_x</p:attrName>
                                        </p:attrNameLst>
                                      </p:cBhvr>
                                      <p:tavLst>
                                        <p:tav tm="0">
                                          <p:val>
                                            <p:strVal val="0-#ppt_w/2"/>
                                          </p:val>
                                        </p:tav>
                                        <p:tav tm="100000">
                                          <p:val>
                                            <p:strVal val="#ppt_x"/>
                                          </p:val>
                                        </p:tav>
                                      </p:tavLst>
                                    </p:anim>
                                    <p:anim calcmode="lin" valueType="num">
                                      <p:cBhvr>
                                        <p:cTn id="23" dur="250" fill="hold"/>
                                        <p:tgtEl>
                                          <p:spTgt spid="4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3" presetClass="entr" presetSubtype="16" fill="hold" grpId="0" nodeType="afterEffect">
                                  <p:stCondLst>
                                    <p:cond delay="0"/>
                                  </p:stCondLst>
                                  <p:iterate>
                                    <p:tmAbs val="0"/>
                                  </p:iterate>
                                  <p:childTnLst>
                                    <p:set>
                                      <p:cBhvr>
                                        <p:cTn id="26" fill="hold"/>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22" presetClass="entr" presetSubtype="2" fill="hold" grpId="0" nodeType="afterEffect">
                                  <p:stCondLst>
                                    <p:cond delay="0"/>
                                  </p:stCondLst>
                                  <p:iterate>
                                    <p:tmAbs val="0"/>
                                  </p:iterate>
                                  <p:childTnLst>
                                    <p:set>
                                      <p:cBhvr>
                                        <p:cTn id="31" fill="hold"/>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par>
                          <p:cTn id="33" fill="hold">
                            <p:stCondLst>
                              <p:cond delay="2000"/>
                            </p:stCondLst>
                            <p:childTnLst>
                              <p:par>
                                <p:cTn id="34" presetID="22" presetClass="entr" presetSubtype="8" fill="hold" grpId="0" nodeType="afterEffect">
                                  <p:stCondLst>
                                    <p:cond delay="0"/>
                                  </p:stCondLst>
                                  <p:iterate>
                                    <p:tmAbs val="0"/>
                                  </p:iterate>
                                  <p:childTnLst>
                                    <p:set>
                                      <p:cBhvr>
                                        <p:cTn id="35" fill="hold"/>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2500"/>
                            </p:stCondLst>
                            <p:childTnLst>
                              <p:par>
                                <p:cTn id="38" presetID="1" presetClass="entr" presetSubtype="0" fill="hold" grpId="0" nodeType="afterEffect">
                                  <p:stCondLst>
                                    <p:cond delay="250"/>
                                  </p:stCondLst>
                                  <p:iterate>
                                    <p:tmAbs val="0"/>
                                  </p:iterate>
                                  <p:childTnLst>
                                    <p:set>
                                      <p:cBhvr>
                                        <p:cTn id="39" fill="hold"/>
                                        <p:tgtEl>
                                          <p:spTgt spid="17"/>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grpId="0" nodeType="afterEffect">
                                  <p:stCondLst>
                                    <p:cond delay="250"/>
                                  </p:stCondLst>
                                  <p:iterate>
                                    <p:tmAbs val="0"/>
                                  </p:iterate>
                                  <p:childTnLst>
                                    <p:set>
                                      <p:cBhvr>
                                        <p:cTn id="42" fill="hold"/>
                                        <p:tgtEl>
                                          <p:spTgt spid="26"/>
                                        </p:tgtEl>
                                        <p:attrNameLst>
                                          <p:attrName>style.visibility</p:attrName>
                                        </p:attrNameLst>
                                      </p:cBhvr>
                                      <p:to>
                                        <p:strVal val="visible"/>
                                      </p:to>
                                    </p:set>
                                  </p:childTnLst>
                                </p:cTn>
                              </p:par>
                            </p:childTnLst>
                          </p:cTn>
                        </p:par>
                        <p:par>
                          <p:cTn id="43" fill="hold">
                            <p:stCondLst>
                              <p:cond delay="3000"/>
                            </p:stCondLst>
                            <p:childTnLst>
                              <p:par>
                                <p:cTn id="44" presetID="22" presetClass="entr" presetSubtype="2" fill="hold" grpId="0" nodeType="afterEffect">
                                  <p:stCondLst>
                                    <p:cond delay="0"/>
                                  </p:stCondLst>
                                  <p:iterate>
                                    <p:tmAbs val="0"/>
                                  </p:iterate>
                                  <p:childTnLst>
                                    <p:set>
                                      <p:cBhvr>
                                        <p:cTn id="45" fill="hold"/>
                                        <p:tgtEl>
                                          <p:spTgt spid="11"/>
                                        </p:tgtEl>
                                        <p:attrNameLst>
                                          <p:attrName>style.visibility</p:attrName>
                                        </p:attrNameLst>
                                      </p:cBhvr>
                                      <p:to>
                                        <p:strVal val="visible"/>
                                      </p:to>
                                    </p:set>
                                    <p:animEffect transition="in" filter="wipe(right)">
                                      <p:cBhvr>
                                        <p:cTn id="46" dur="500"/>
                                        <p:tgtEl>
                                          <p:spTgt spid="11"/>
                                        </p:tgtEl>
                                      </p:cBhvr>
                                    </p:animEffect>
                                  </p:childTnLst>
                                </p:cTn>
                              </p:par>
                            </p:childTnLst>
                          </p:cTn>
                        </p:par>
                        <p:par>
                          <p:cTn id="47" fill="hold">
                            <p:stCondLst>
                              <p:cond delay="3500"/>
                            </p:stCondLst>
                            <p:childTnLst>
                              <p:par>
                                <p:cTn id="48" presetID="22" presetClass="entr" presetSubtype="8" fill="hold" grpId="0" nodeType="afterEffect">
                                  <p:stCondLst>
                                    <p:cond delay="0"/>
                                  </p:stCondLst>
                                  <p:iterate>
                                    <p:tmAbs val="0"/>
                                  </p:iterate>
                                  <p:childTnLst>
                                    <p:set>
                                      <p:cBhvr>
                                        <p:cTn id="49" fill="hold"/>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par>
                          <p:cTn id="51" fill="hold">
                            <p:stCondLst>
                              <p:cond delay="4000"/>
                            </p:stCondLst>
                            <p:childTnLst>
                              <p:par>
                                <p:cTn id="52" presetID="1" presetClass="entr" presetSubtype="0" fill="hold" grpId="0" nodeType="afterEffect">
                                  <p:stCondLst>
                                    <p:cond delay="250"/>
                                  </p:stCondLst>
                                  <p:iterate>
                                    <p:tmAbs val="0"/>
                                  </p:iterate>
                                  <p:childTnLst>
                                    <p:set>
                                      <p:cBhvr>
                                        <p:cTn id="53" fill="hold"/>
                                        <p:tgtEl>
                                          <p:spTgt spid="20"/>
                                        </p:tgtEl>
                                        <p:attrNameLst>
                                          <p:attrName>style.visibility</p:attrName>
                                        </p:attrNameLst>
                                      </p:cBhvr>
                                      <p:to>
                                        <p:strVal val="visible"/>
                                      </p:to>
                                    </p:set>
                                  </p:childTnLst>
                                </p:cTn>
                              </p:par>
                            </p:childTnLst>
                          </p:cTn>
                        </p:par>
                        <p:par>
                          <p:cTn id="54" fill="hold">
                            <p:stCondLst>
                              <p:cond delay="4250"/>
                            </p:stCondLst>
                            <p:childTnLst>
                              <p:par>
                                <p:cTn id="55" presetID="1" presetClass="entr" presetSubtype="0" fill="hold" grpId="0" nodeType="afterEffect">
                                  <p:stCondLst>
                                    <p:cond delay="250"/>
                                  </p:stCondLst>
                                  <p:iterate>
                                    <p:tmAbs val="0"/>
                                  </p:iterate>
                                  <p:childTnLst>
                                    <p:set>
                                      <p:cBhvr>
                                        <p:cTn id="56" fill="hold"/>
                                        <p:tgtEl>
                                          <p:spTgt spid="29"/>
                                        </p:tgtEl>
                                        <p:attrNameLst>
                                          <p:attrName>style.visibility</p:attrName>
                                        </p:attrNameLst>
                                      </p:cBhvr>
                                      <p:to>
                                        <p:strVal val="visible"/>
                                      </p:to>
                                    </p:set>
                                  </p:childTnLst>
                                </p:cTn>
                              </p:par>
                            </p:childTnLst>
                          </p:cTn>
                        </p:par>
                        <p:par>
                          <p:cTn id="57" fill="hold">
                            <p:stCondLst>
                              <p:cond delay="4500"/>
                            </p:stCondLst>
                            <p:childTnLst>
                              <p:par>
                                <p:cTn id="58" presetID="22" presetClass="entr" presetSubtype="2" fill="hold" grpId="0" nodeType="afterEffect">
                                  <p:stCondLst>
                                    <p:cond delay="0"/>
                                  </p:stCondLst>
                                  <p:iterate>
                                    <p:tmAbs val="0"/>
                                  </p:iterate>
                                  <p:childTnLst>
                                    <p:set>
                                      <p:cBhvr>
                                        <p:cTn id="59" fill="hold"/>
                                        <p:tgtEl>
                                          <p:spTgt spid="13"/>
                                        </p:tgtEl>
                                        <p:attrNameLst>
                                          <p:attrName>style.visibility</p:attrName>
                                        </p:attrNameLst>
                                      </p:cBhvr>
                                      <p:to>
                                        <p:strVal val="visible"/>
                                      </p:to>
                                    </p:set>
                                    <p:animEffect transition="in" filter="wipe(right)">
                                      <p:cBhvr>
                                        <p:cTn id="60" dur="500"/>
                                        <p:tgtEl>
                                          <p:spTgt spid="13"/>
                                        </p:tgtEl>
                                      </p:cBhvr>
                                    </p:animEffect>
                                  </p:childTnLst>
                                </p:cTn>
                              </p:par>
                            </p:childTnLst>
                          </p:cTn>
                        </p:par>
                        <p:par>
                          <p:cTn id="61" fill="hold">
                            <p:stCondLst>
                              <p:cond delay="5000"/>
                            </p:stCondLst>
                            <p:childTnLst>
                              <p:par>
                                <p:cTn id="62" presetID="22" presetClass="entr" presetSubtype="8" fill="hold" grpId="0" nodeType="afterEffect">
                                  <p:stCondLst>
                                    <p:cond delay="0"/>
                                  </p:stCondLst>
                                  <p:iterate>
                                    <p:tmAbs val="0"/>
                                  </p:iterate>
                                  <p:childTnLst>
                                    <p:set>
                                      <p:cBhvr>
                                        <p:cTn id="63" fill="hold"/>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par>
                          <p:cTn id="65" fill="hold">
                            <p:stCondLst>
                              <p:cond delay="5500"/>
                            </p:stCondLst>
                            <p:childTnLst>
                              <p:par>
                                <p:cTn id="66" presetID="1" presetClass="entr" presetSubtype="0" fill="hold" grpId="0" nodeType="afterEffect">
                                  <p:stCondLst>
                                    <p:cond delay="250"/>
                                  </p:stCondLst>
                                  <p:iterate>
                                    <p:tmAbs val="0"/>
                                  </p:iterate>
                                  <p:childTnLst>
                                    <p:set>
                                      <p:cBhvr>
                                        <p:cTn id="67" fill="hold"/>
                                        <p:tgtEl>
                                          <p:spTgt spid="23"/>
                                        </p:tgtEl>
                                        <p:attrNameLst>
                                          <p:attrName>style.visibility</p:attrName>
                                        </p:attrNameLst>
                                      </p:cBhvr>
                                      <p:to>
                                        <p:strVal val="visible"/>
                                      </p:to>
                                    </p:set>
                                  </p:childTnLst>
                                </p:cTn>
                              </p:par>
                            </p:childTnLst>
                          </p:cTn>
                        </p:par>
                        <p:par>
                          <p:cTn id="68" fill="hold">
                            <p:stCondLst>
                              <p:cond delay="5750"/>
                            </p:stCondLst>
                            <p:childTnLst>
                              <p:par>
                                <p:cTn id="69" presetID="1" presetClass="entr" presetSubtype="0" fill="hold" grpId="0" nodeType="afterEffect">
                                  <p:stCondLst>
                                    <p:cond delay="250"/>
                                  </p:stCondLst>
                                  <p:iterate>
                                    <p:tmAbs val="0"/>
                                  </p:iterate>
                                  <p:childTnLst>
                                    <p:set>
                                      <p:cBhvr>
                                        <p:cTn id="70"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7" grpId="0" animBg="1" advAuto="0"/>
      <p:bldP spid="11" grpId="0" animBg="1" advAuto="0"/>
      <p:bldP spid="12" grpId="0" animBg="1" advAuto="0"/>
      <p:bldP spid="13" grpId="0" animBg="1" advAuto="0"/>
      <p:bldP spid="14" grpId="0" animBg="1" advAuto="0"/>
      <p:bldP spid="15" grpId="0" animBg="1" advAuto="0"/>
      <p:bldP spid="16" grpId="0" animBg="1" advAuto="0"/>
      <p:bldP spid="17" grpId="0" animBg="1" advAuto="0"/>
      <p:bldP spid="20" grpId="0" animBg="1" advAuto="0"/>
      <p:bldP spid="23" grpId="0" animBg="1" advAuto="0"/>
      <p:bldP spid="26" grpId="0" animBg="1" advAuto="0"/>
      <p:bldP spid="29" grpId="0" animBg="1" advAuto="0"/>
      <p:bldP spid="32" grpId="0" animBg="1" advAuto="0"/>
      <p:bldP spid="36" grpId="0" animBg="1" advAuto="0"/>
      <p:bldP spid="37" grpId="0" animBg="1" advAuto="0"/>
      <p:bldP spid="45"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grpSp>
        <p:nvGrpSpPr>
          <p:cNvPr id="3" name="成组"/>
          <p:cNvGrpSpPr/>
          <p:nvPr/>
        </p:nvGrpSpPr>
        <p:grpSpPr>
          <a:xfrm>
            <a:off x="652772" y="2053572"/>
            <a:ext cx="2501905" cy="3611687"/>
            <a:chOff x="19476" y="0"/>
            <a:chExt cx="2501903" cy="3611686"/>
          </a:xfrm>
        </p:grpSpPr>
        <p:sp>
          <p:nvSpPr>
            <p:cNvPr id="4" name="Rounded Rectangle 3"/>
            <p:cNvSpPr/>
            <p:nvPr/>
          </p:nvSpPr>
          <p:spPr>
            <a:xfrm>
              <a:off x="19476" y="0"/>
              <a:ext cx="2501905" cy="3611688"/>
            </a:xfrm>
            <a:prstGeom prst="roundRect">
              <a:avLst>
                <a:gd name="adj" fmla="val 4016"/>
              </a:avLst>
            </a:prstGeom>
            <a:solidFill>
              <a:srgbClr val="FFFFFF"/>
            </a:solidFill>
            <a:ln w="3175" cap="flat">
              <a:solidFill>
                <a:srgbClr val="D9D9D9"/>
              </a:solidFill>
              <a:prstDash val="solid"/>
              <a:round/>
            </a:ln>
            <a:effectLst>
              <a:outerShdw blurRad="355600" rotWithShape="0">
                <a:srgbClr val="000000">
                  <a:alpha val="50000"/>
                </a:srgbClr>
              </a:outerShdw>
            </a:effectLst>
          </p:spPr>
          <p:txBody>
            <a:bodyPr wrap="square" lIns="60956" tIns="60956" rIns="60956" bIns="60956" numCol="1" anchor="ctr">
              <a:noAutofit/>
            </a:bodyPr>
            <a:lstStyle/>
            <a:p>
              <a:pPr algn="ctr" defTabSz="457200">
                <a:defRPr sz="1800">
                  <a:solidFill>
                    <a:srgbClr val="FFFFFF"/>
                  </a:solidFill>
                  <a:latin typeface="+mn-lt"/>
                  <a:ea typeface="+mn-ea"/>
                  <a:cs typeface="+mn-cs"/>
                  <a:sym typeface="Helvetica"/>
                </a:defRPr>
              </a:pPr>
              <a:endParaRPr/>
            </a:p>
          </p:txBody>
        </p:sp>
        <p:sp>
          <p:nvSpPr>
            <p:cNvPr id="5" name="Rectangle 19"/>
            <p:cNvSpPr txBox="1"/>
            <p:nvPr/>
          </p:nvSpPr>
          <p:spPr>
            <a:xfrm>
              <a:off x="156427" y="1320160"/>
              <a:ext cx="2228004" cy="1310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a:t>
              </a:r>
            </a:p>
            <a:p>
              <a:pPr defTabSz="457200">
                <a:defRPr sz="1200">
                  <a:solidFill>
                    <a:srgbClr val="262626"/>
                  </a:solidFill>
                  <a:latin typeface="微软雅黑"/>
                  <a:ea typeface="微软雅黑"/>
                  <a:cs typeface="微软雅黑"/>
                  <a:sym typeface="微软雅黑"/>
                </a:defRPr>
              </a:pPr>
              <a:endParaRPr/>
            </a:p>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描述性文字内容描述性文字内容描述性文字内容</a:t>
              </a:r>
            </a:p>
          </p:txBody>
        </p:sp>
        <p:grpSp>
          <p:nvGrpSpPr>
            <p:cNvPr id="6" name="成组"/>
            <p:cNvGrpSpPr/>
            <p:nvPr/>
          </p:nvGrpSpPr>
          <p:grpSpPr>
            <a:xfrm>
              <a:off x="19477" y="2702224"/>
              <a:ext cx="2501903" cy="685802"/>
              <a:chOff x="0" y="0"/>
              <a:chExt cx="2501901" cy="685801"/>
            </a:xfrm>
          </p:grpSpPr>
          <p:sp>
            <p:nvSpPr>
              <p:cNvPr id="8" name="Rectangle 11"/>
              <p:cNvSpPr/>
              <p:nvPr/>
            </p:nvSpPr>
            <p:spPr>
              <a:xfrm>
                <a:off x="0" y="-1"/>
                <a:ext cx="2501902" cy="685803"/>
              </a:xfrm>
              <a:prstGeom prst="rect">
                <a:avLst/>
              </a:prstGeom>
              <a:gradFill flip="none" rotWithShape="1">
                <a:gsLst>
                  <a:gs pos="0">
                    <a:srgbClr val="1766C2"/>
                  </a:gs>
                  <a:gs pos="100000">
                    <a:srgbClr val="62AEFF"/>
                  </a:gs>
                </a:gsLst>
                <a:lin ang="5443250" scaled="0"/>
              </a:gradFill>
              <a:ln w="12700" cap="flat">
                <a:noFill/>
                <a:miter lim="400000"/>
              </a:ln>
              <a:effectLst/>
            </p:spPr>
            <p:txBody>
              <a:bodyPr wrap="square" lIns="60956" tIns="60956" rIns="60956" bIns="60956" numCol="1" anchor="ctr">
                <a:noAutofit/>
              </a:bodyPr>
              <a:lstStyle/>
              <a:p>
                <a:pPr algn="ctr">
                  <a:defRPr sz="6600">
                    <a:solidFill>
                      <a:srgbClr val="FFFFFF"/>
                    </a:solidFill>
                    <a:latin typeface="Bauhaus 93"/>
                    <a:ea typeface="Bauhaus 93"/>
                    <a:cs typeface="Bauhaus 93"/>
                    <a:sym typeface="Bauhaus 93"/>
                  </a:defRPr>
                </a:pPr>
                <a:endParaRPr/>
              </a:p>
            </p:txBody>
          </p:sp>
          <p:sp>
            <p:nvSpPr>
              <p:cNvPr id="9" name="TextBox 7"/>
              <p:cNvSpPr txBox="1"/>
              <p:nvPr/>
            </p:nvSpPr>
            <p:spPr>
              <a:xfrm>
                <a:off x="729509" y="144996"/>
                <a:ext cx="1042883"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882693">
                  <a:defRPr sz="1600" b="1">
                    <a:solidFill>
                      <a:srgbClr val="FFFFFF"/>
                    </a:solidFill>
                    <a:latin typeface="幼圆"/>
                    <a:ea typeface="幼圆"/>
                    <a:cs typeface="幼圆"/>
                    <a:sym typeface="幼圆"/>
                  </a:defRPr>
                </a:lvl1pPr>
              </a:lstStyle>
              <a:p>
                <a:r>
                  <a:t>标题内容</a:t>
                </a:r>
              </a:p>
            </p:txBody>
          </p:sp>
        </p:grpSp>
        <p:sp>
          <p:nvSpPr>
            <p:cNvPr id="7" name="Freeform 44"/>
            <p:cNvSpPr/>
            <p:nvPr/>
          </p:nvSpPr>
          <p:spPr>
            <a:xfrm>
              <a:off x="871714" y="291290"/>
              <a:ext cx="797429" cy="790523"/>
            </a:xfrm>
            <a:custGeom>
              <a:avLst/>
              <a:gdLst/>
              <a:ahLst/>
              <a:cxnLst>
                <a:cxn ang="0">
                  <a:pos x="wd2" y="hd2"/>
                </a:cxn>
                <a:cxn ang="5400000">
                  <a:pos x="wd2" y="hd2"/>
                </a:cxn>
                <a:cxn ang="10800000">
                  <a:pos x="wd2" y="hd2"/>
                </a:cxn>
                <a:cxn ang="16200000">
                  <a:pos x="wd2" y="hd2"/>
                </a:cxn>
              </a:cxnLst>
              <a:rect l="0" t="0" r="r" b="b"/>
              <a:pathLst>
                <a:path w="21600" h="21600" extrusionOk="0">
                  <a:moveTo>
                    <a:pt x="10192" y="14054"/>
                  </a:moveTo>
                  <a:lnTo>
                    <a:pt x="12483" y="14054"/>
                  </a:lnTo>
                  <a:cubicBezTo>
                    <a:pt x="12732" y="14054"/>
                    <a:pt x="12857" y="14164"/>
                    <a:pt x="12857" y="14384"/>
                  </a:cubicBezTo>
                  <a:cubicBezTo>
                    <a:pt x="12857" y="14636"/>
                    <a:pt x="12732" y="14762"/>
                    <a:pt x="12483" y="14762"/>
                  </a:cubicBezTo>
                  <a:lnTo>
                    <a:pt x="10192" y="14762"/>
                  </a:lnTo>
                  <a:cubicBezTo>
                    <a:pt x="9974" y="14762"/>
                    <a:pt x="9865" y="14636"/>
                    <a:pt x="9865" y="14384"/>
                  </a:cubicBezTo>
                  <a:cubicBezTo>
                    <a:pt x="9865" y="14164"/>
                    <a:pt x="9974" y="14054"/>
                    <a:pt x="10192" y="14054"/>
                  </a:cubicBezTo>
                  <a:close/>
                  <a:moveTo>
                    <a:pt x="7527" y="14054"/>
                  </a:moveTo>
                  <a:lnTo>
                    <a:pt x="8836" y="14054"/>
                  </a:lnTo>
                  <a:cubicBezTo>
                    <a:pt x="9055" y="14054"/>
                    <a:pt x="9164" y="14164"/>
                    <a:pt x="9164" y="14384"/>
                  </a:cubicBezTo>
                  <a:cubicBezTo>
                    <a:pt x="9164" y="14636"/>
                    <a:pt x="9055" y="14762"/>
                    <a:pt x="8836" y="14762"/>
                  </a:cubicBezTo>
                  <a:lnTo>
                    <a:pt x="7527" y="14762"/>
                  </a:lnTo>
                  <a:cubicBezTo>
                    <a:pt x="7309" y="14762"/>
                    <a:pt x="7200" y="14636"/>
                    <a:pt x="7200" y="14384"/>
                  </a:cubicBezTo>
                  <a:cubicBezTo>
                    <a:pt x="7200" y="14164"/>
                    <a:pt x="7309" y="14054"/>
                    <a:pt x="7527" y="14054"/>
                  </a:cubicBezTo>
                  <a:close/>
                  <a:moveTo>
                    <a:pt x="16831" y="12404"/>
                  </a:moveTo>
                  <a:lnTo>
                    <a:pt x="17486" y="12404"/>
                  </a:lnTo>
                  <a:cubicBezTo>
                    <a:pt x="17704" y="12404"/>
                    <a:pt x="17813" y="12514"/>
                    <a:pt x="17813" y="12734"/>
                  </a:cubicBezTo>
                  <a:cubicBezTo>
                    <a:pt x="17813" y="12954"/>
                    <a:pt x="17704" y="13064"/>
                    <a:pt x="17486" y="13064"/>
                  </a:cubicBezTo>
                  <a:lnTo>
                    <a:pt x="16831" y="13064"/>
                  </a:lnTo>
                  <a:cubicBezTo>
                    <a:pt x="16613" y="13064"/>
                    <a:pt x="16504" y="12954"/>
                    <a:pt x="16504" y="12734"/>
                  </a:cubicBezTo>
                  <a:cubicBezTo>
                    <a:pt x="16504" y="12514"/>
                    <a:pt x="16613" y="12404"/>
                    <a:pt x="16831" y="12404"/>
                  </a:cubicBezTo>
                  <a:close/>
                  <a:moveTo>
                    <a:pt x="12156" y="12404"/>
                  </a:moveTo>
                  <a:lnTo>
                    <a:pt x="15475" y="12404"/>
                  </a:lnTo>
                  <a:cubicBezTo>
                    <a:pt x="15725" y="12404"/>
                    <a:pt x="15849" y="12514"/>
                    <a:pt x="15849" y="12734"/>
                  </a:cubicBezTo>
                  <a:cubicBezTo>
                    <a:pt x="15849" y="12954"/>
                    <a:pt x="15725" y="13064"/>
                    <a:pt x="15475" y="13064"/>
                  </a:cubicBezTo>
                  <a:lnTo>
                    <a:pt x="12156" y="13064"/>
                  </a:lnTo>
                  <a:cubicBezTo>
                    <a:pt x="11938" y="13064"/>
                    <a:pt x="11829" y="12954"/>
                    <a:pt x="11829" y="12734"/>
                  </a:cubicBezTo>
                  <a:cubicBezTo>
                    <a:pt x="11829" y="12514"/>
                    <a:pt x="11938" y="12404"/>
                    <a:pt x="12156" y="12404"/>
                  </a:cubicBezTo>
                  <a:close/>
                  <a:moveTo>
                    <a:pt x="7527" y="12404"/>
                  </a:moveTo>
                  <a:lnTo>
                    <a:pt x="10847" y="12404"/>
                  </a:lnTo>
                  <a:cubicBezTo>
                    <a:pt x="11065" y="12404"/>
                    <a:pt x="11174" y="12514"/>
                    <a:pt x="11174" y="12734"/>
                  </a:cubicBezTo>
                  <a:cubicBezTo>
                    <a:pt x="11174" y="12954"/>
                    <a:pt x="11065" y="13064"/>
                    <a:pt x="10847" y="13064"/>
                  </a:cubicBezTo>
                  <a:lnTo>
                    <a:pt x="7527" y="13064"/>
                  </a:lnTo>
                  <a:cubicBezTo>
                    <a:pt x="7309" y="13064"/>
                    <a:pt x="7200" y="12954"/>
                    <a:pt x="7200" y="12734"/>
                  </a:cubicBezTo>
                  <a:cubicBezTo>
                    <a:pt x="7200" y="12514"/>
                    <a:pt x="7309" y="12404"/>
                    <a:pt x="7527" y="12404"/>
                  </a:cubicBezTo>
                  <a:close/>
                  <a:moveTo>
                    <a:pt x="14166" y="10376"/>
                  </a:moveTo>
                  <a:lnTo>
                    <a:pt x="17486" y="10376"/>
                  </a:lnTo>
                  <a:cubicBezTo>
                    <a:pt x="17704" y="10376"/>
                    <a:pt x="17813" y="10486"/>
                    <a:pt x="17813" y="10706"/>
                  </a:cubicBezTo>
                  <a:cubicBezTo>
                    <a:pt x="17813" y="10926"/>
                    <a:pt x="17704" y="11036"/>
                    <a:pt x="17486" y="11036"/>
                  </a:cubicBezTo>
                  <a:lnTo>
                    <a:pt x="14166" y="11036"/>
                  </a:lnTo>
                  <a:cubicBezTo>
                    <a:pt x="13948" y="11036"/>
                    <a:pt x="13839" y="10926"/>
                    <a:pt x="13839" y="10706"/>
                  </a:cubicBezTo>
                  <a:cubicBezTo>
                    <a:pt x="13839" y="10486"/>
                    <a:pt x="13948" y="10376"/>
                    <a:pt x="14166" y="10376"/>
                  </a:cubicBezTo>
                  <a:close/>
                  <a:moveTo>
                    <a:pt x="10192" y="10376"/>
                  </a:moveTo>
                  <a:lnTo>
                    <a:pt x="12857" y="10376"/>
                  </a:lnTo>
                  <a:cubicBezTo>
                    <a:pt x="13075" y="10376"/>
                    <a:pt x="13184" y="10486"/>
                    <a:pt x="13184" y="10706"/>
                  </a:cubicBezTo>
                  <a:cubicBezTo>
                    <a:pt x="13184" y="10926"/>
                    <a:pt x="13075" y="11036"/>
                    <a:pt x="12857" y="11036"/>
                  </a:cubicBezTo>
                  <a:lnTo>
                    <a:pt x="10192" y="11036"/>
                  </a:lnTo>
                  <a:cubicBezTo>
                    <a:pt x="9974" y="11036"/>
                    <a:pt x="9865" y="10926"/>
                    <a:pt x="9865" y="10706"/>
                  </a:cubicBezTo>
                  <a:cubicBezTo>
                    <a:pt x="9865" y="10486"/>
                    <a:pt x="9974" y="10376"/>
                    <a:pt x="10192" y="10376"/>
                  </a:cubicBezTo>
                  <a:close/>
                  <a:moveTo>
                    <a:pt x="7527" y="10376"/>
                  </a:moveTo>
                  <a:lnTo>
                    <a:pt x="8836" y="10376"/>
                  </a:lnTo>
                  <a:cubicBezTo>
                    <a:pt x="9055" y="10376"/>
                    <a:pt x="9164" y="10486"/>
                    <a:pt x="9164" y="10706"/>
                  </a:cubicBezTo>
                  <a:cubicBezTo>
                    <a:pt x="9164" y="10926"/>
                    <a:pt x="9055" y="11036"/>
                    <a:pt x="8836" y="11036"/>
                  </a:cubicBezTo>
                  <a:lnTo>
                    <a:pt x="7527" y="11036"/>
                  </a:lnTo>
                  <a:cubicBezTo>
                    <a:pt x="7309" y="11036"/>
                    <a:pt x="7200" y="10926"/>
                    <a:pt x="7200" y="10706"/>
                  </a:cubicBezTo>
                  <a:cubicBezTo>
                    <a:pt x="7200" y="10486"/>
                    <a:pt x="7309" y="10376"/>
                    <a:pt x="7527" y="10376"/>
                  </a:cubicBezTo>
                  <a:close/>
                  <a:moveTo>
                    <a:pt x="16177" y="8725"/>
                  </a:moveTo>
                  <a:lnTo>
                    <a:pt x="17486" y="8725"/>
                  </a:lnTo>
                  <a:cubicBezTo>
                    <a:pt x="17704" y="8725"/>
                    <a:pt x="17813" y="8835"/>
                    <a:pt x="17813" y="9055"/>
                  </a:cubicBezTo>
                  <a:cubicBezTo>
                    <a:pt x="17813" y="9275"/>
                    <a:pt x="17704" y="9385"/>
                    <a:pt x="17486" y="9385"/>
                  </a:cubicBezTo>
                  <a:lnTo>
                    <a:pt x="16177" y="9385"/>
                  </a:lnTo>
                  <a:cubicBezTo>
                    <a:pt x="15958" y="9385"/>
                    <a:pt x="15849" y="9275"/>
                    <a:pt x="15849" y="9055"/>
                  </a:cubicBezTo>
                  <a:cubicBezTo>
                    <a:pt x="15849" y="8835"/>
                    <a:pt x="15958" y="8725"/>
                    <a:pt x="16177" y="8725"/>
                  </a:cubicBezTo>
                  <a:close/>
                  <a:moveTo>
                    <a:pt x="11501" y="8725"/>
                  </a:moveTo>
                  <a:lnTo>
                    <a:pt x="14821" y="8725"/>
                  </a:lnTo>
                  <a:cubicBezTo>
                    <a:pt x="15039" y="8725"/>
                    <a:pt x="15148" y="8835"/>
                    <a:pt x="15148" y="9055"/>
                  </a:cubicBezTo>
                  <a:cubicBezTo>
                    <a:pt x="15148" y="9275"/>
                    <a:pt x="15039" y="9385"/>
                    <a:pt x="14821" y="9385"/>
                  </a:cubicBezTo>
                  <a:lnTo>
                    <a:pt x="11501" y="9385"/>
                  </a:lnTo>
                  <a:cubicBezTo>
                    <a:pt x="11283" y="9385"/>
                    <a:pt x="11174" y="9275"/>
                    <a:pt x="11174" y="9055"/>
                  </a:cubicBezTo>
                  <a:cubicBezTo>
                    <a:pt x="11174" y="8835"/>
                    <a:pt x="11283" y="8725"/>
                    <a:pt x="11501" y="8725"/>
                  </a:cubicBezTo>
                  <a:close/>
                  <a:moveTo>
                    <a:pt x="7527" y="8725"/>
                  </a:moveTo>
                  <a:lnTo>
                    <a:pt x="10192" y="8725"/>
                  </a:lnTo>
                  <a:cubicBezTo>
                    <a:pt x="10410" y="8725"/>
                    <a:pt x="10519" y="8835"/>
                    <a:pt x="10519" y="9055"/>
                  </a:cubicBezTo>
                  <a:cubicBezTo>
                    <a:pt x="10519" y="9275"/>
                    <a:pt x="10410" y="9385"/>
                    <a:pt x="10192" y="9385"/>
                  </a:cubicBezTo>
                  <a:lnTo>
                    <a:pt x="7527" y="9385"/>
                  </a:lnTo>
                  <a:cubicBezTo>
                    <a:pt x="7309" y="9385"/>
                    <a:pt x="7200" y="9275"/>
                    <a:pt x="7200" y="9055"/>
                  </a:cubicBezTo>
                  <a:cubicBezTo>
                    <a:pt x="7200" y="8835"/>
                    <a:pt x="7309" y="8725"/>
                    <a:pt x="7527" y="8725"/>
                  </a:cubicBezTo>
                  <a:close/>
                  <a:moveTo>
                    <a:pt x="5844" y="6367"/>
                  </a:moveTo>
                  <a:cubicBezTo>
                    <a:pt x="5283" y="6367"/>
                    <a:pt x="5003" y="6681"/>
                    <a:pt x="5003" y="7310"/>
                  </a:cubicBezTo>
                  <a:lnTo>
                    <a:pt x="5003" y="16082"/>
                  </a:lnTo>
                  <a:cubicBezTo>
                    <a:pt x="5003" y="16742"/>
                    <a:pt x="5283" y="17072"/>
                    <a:pt x="5844" y="17072"/>
                  </a:cubicBezTo>
                  <a:lnTo>
                    <a:pt x="8182" y="17072"/>
                  </a:lnTo>
                  <a:cubicBezTo>
                    <a:pt x="8338" y="17072"/>
                    <a:pt x="8494" y="17151"/>
                    <a:pt x="8649" y="17308"/>
                  </a:cubicBezTo>
                  <a:cubicBezTo>
                    <a:pt x="8774" y="17403"/>
                    <a:pt x="8836" y="17560"/>
                    <a:pt x="8836" y="17780"/>
                  </a:cubicBezTo>
                  <a:lnTo>
                    <a:pt x="8790" y="19619"/>
                  </a:lnTo>
                  <a:lnTo>
                    <a:pt x="12109" y="17214"/>
                  </a:lnTo>
                  <a:cubicBezTo>
                    <a:pt x="12234" y="17120"/>
                    <a:pt x="12358" y="17072"/>
                    <a:pt x="12483" y="17072"/>
                  </a:cubicBezTo>
                  <a:lnTo>
                    <a:pt x="19169" y="17072"/>
                  </a:lnTo>
                  <a:cubicBezTo>
                    <a:pt x="19449" y="17072"/>
                    <a:pt x="19706" y="16978"/>
                    <a:pt x="19940" y="16790"/>
                  </a:cubicBezTo>
                  <a:cubicBezTo>
                    <a:pt x="20174" y="16601"/>
                    <a:pt x="20291" y="16365"/>
                    <a:pt x="20291" y="16082"/>
                  </a:cubicBezTo>
                  <a:lnTo>
                    <a:pt x="20291" y="7310"/>
                  </a:lnTo>
                  <a:cubicBezTo>
                    <a:pt x="20291" y="7059"/>
                    <a:pt x="20174" y="6838"/>
                    <a:pt x="19940" y="6650"/>
                  </a:cubicBezTo>
                  <a:cubicBezTo>
                    <a:pt x="19706" y="6461"/>
                    <a:pt x="19449" y="6367"/>
                    <a:pt x="19169" y="6367"/>
                  </a:cubicBezTo>
                  <a:close/>
                  <a:moveTo>
                    <a:pt x="5844" y="4999"/>
                  </a:moveTo>
                  <a:lnTo>
                    <a:pt x="19169" y="4999"/>
                  </a:lnTo>
                  <a:cubicBezTo>
                    <a:pt x="19823" y="4999"/>
                    <a:pt x="20392" y="5227"/>
                    <a:pt x="20875" y="5683"/>
                  </a:cubicBezTo>
                  <a:cubicBezTo>
                    <a:pt x="21358" y="6139"/>
                    <a:pt x="21600" y="6681"/>
                    <a:pt x="21600" y="7310"/>
                  </a:cubicBezTo>
                  <a:lnTo>
                    <a:pt x="21600" y="16082"/>
                  </a:lnTo>
                  <a:cubicBezTo>
                    <a:pt x="21600" y="16711"/>
                    <a:pt x="21351" y="17261"/>
                    <a:pt x="20852" y="17733"/>
                  </a:cubicBezTo>
                  <a:cubicBezTo>
                    <a:pt x="20353" y="18204"/>
                    <a:pt x="19792" y="18440"/>
                    <a:pt x="19169" y="18440"/>
                  </a:cubicBezTo>
                  <a:lnTo>
                    <a:pt x="12717" y="18440"/>
                  </a:lnTo>
                  <a:lnTo>
                    <a:pt x="8462" y="21506"/>
                  </a:lnTo>
                  <a:cubicBezTo>
                    <a:pt x="8338" y="21569"/>
                    <a:pt x="8213" y="21600"/>
                    <a:pt x="8088" y="21600"/>
                  </a:cubicBezTo>
                  <a:cubicBezTo>
                    <a:pt x="7964" y="21600"/>
                    <a:pt x="7870" y="21584"/>
                    <a:pt x="7808" y="21553"/>
                  </a:cubicBezTo>
                  <a:cubicBezTo>
                    <a:pt x="7558" y="21396"/>
                    <a:pt x="7434" y="21191"/>
                    <a:pt x="7434" y="20940"/>
                  </a:cubicBezTo>
                  <a:lnTo>
                    <a:pt x="7481" y="18440"/>
                  </a:lnTo>
                  <a:lnTo>
                    <a:pt x="5844" y="18440"/>
                  </a:lnTo>
                  <a:cubicBezTo>
                    <a:pt x="5221" y="18440"/>
                    <a:pt x="4699" y="18212"/>
                    <a:pt x="4278" y="17756"/>
                  </a:cubicBezTo>
                  <a:cubicBezTo>
                    <a:pt x="3857" y="17300"/>
                    <a:pt x="3647" y="16742"/>
                    <a:pt x="3647" y="16082"/>
                  </a:cubicBezTo>
                  <a:lnTo>
                    <a:pt x="3647" y="7310"/>
                  </a:lnTo>
                  <a:cubicBezTo>
                    <a:pt x="3647" y="6681"/>
                    <a:pt x="3857" y="6139"/>
                    <a:pt x="4278" y="5683"/>
                  </a:cubicBezTo>
                  <a:cubicBezTo>
                    <a:pt x="4699" y="5227"/>
                    <a:pt x="5221" y="4999"/>
                    <a:pt x="5844" y="4999"/>
                  </a:cubicBezTo>
                  <a:close/>
                  <a:moveTo>
                    <a:pt x="2151" y="0"/>
                  </a:moveTo>
                  <a:lnTo>
                    <a:pt x="15522" y="0"/>
                  </a:lnTo>
                  <a:cubicBezTo>
                    <a:pt x="16177" y="0"/>
                    <a:pt x="16745" y="220"/>
                    <a:pt x="17229" y="660"/>
                  </a:cubicBezTo>
                  <a:cubicBezTo>
                    <a:pt x="17712" y="1100"/>
                    <a:pt x="17953" y="1635"/>
                    <a:pt x="17953" y="2264"/>
                  </a:cubicBezTo>
                  <a:lnTo>
                    <a:pt x="17953" y="2688"/>
                  </a:lnTo>
                  <a:cubicBezTo>
                    <a:pt x="17953" y="2845"/>
                    <a:pt x="17891" y="2995"/>
                    <a:pt x="17766" y="3136"/>
                  </a:cubicBezTo>
                  <a:cubicBezTo>
                    <a:pt x="17642" y="3278"/>
                    <a:pt x="17486" y="3349"/>
                    <a:pt x="17299" y="3349"/>
                  </a:cubicBezTo>
                  <a:cubicBezTo>
                    <a:pt x="17112" y="3349"/>
                    <a:pt x="16948" y="3278"/>
                    <a:pt x="16808" y="3136"/>
                  </a:cubicBezTo>
                  <a:cubicBezTo>
                    <a:pt x="16668" y="2995"/>
                    <a:pt x="16597" y="2845"/>
                    <a:pt x="16597" y="2688"/>
                  </a:cubicBezTo>
                  <a:lnTo>
                    <a:pt x="16597" y="2264"/>
                  </a:lnTo>
                  <a:cubicBezTo>
                    <a:pt x="16597" y="2012"/>
                    <a:pt x="16488" y="1792"/>
                    <a:pt x="16270" y="1604"/>
                  </a:cubicBezTo>
                  <a:cubicBezTo>
                    <a:pt x="16052" y="1415"/>
                    <a:pt x="15803" y="1321"/>
                    <a:pt x="15522" y="1321"/>
                  </a:cubicBezTo>
                  <a:lnTo>
                    <a:pt x="2151" y="1321"/>
                  </a:lnTo>
                  <a:cubicBezTo>
                    <a:pt x="1590" y="1321"/>
                    <a:pt x="1309" y="1635"/>
                    <a:pt x="1309" y="2264"/>
                  </a:cubicBezTo>
                  <a:lnTo>
                    <a:pt x="1309" y="11036"/>
                  </a:lnTo>
                  <a:cubicBezTo>
                    <a:pt x="1309" y="11319"/>
                    <a:pt x="1387" y="11539"/>
                    <a:pt x="1543" y="11696"/>
                  </a:cubicBezTo>
                  <a:cubicBezTo>
                    <a:pt x="1855" y="11979"/>
                    <a:pt x="1870" y="12293"/>
                    <a:pt x="1590" y="12639"/>
                  </a:cubicBezTo>
                  <a:cubicBezTo>
                    <a:pt x="1434" y="12796"/>
                    <a:pt x="1262" y="12875"/>
                    <a:pt x="1075" y="12875"/>
                  </a:cubicBezTo>
                  <a:cubicBezTo>
                    <a:pt x="919" y="12875"/>
                    <a:pt x="779" y="12812"/>
                    <a:pt x="655" y="12686"/>
                  </a:cubicBezTo>
                  <a:cubicBezTo>
                    <a:pt x="218" y="12278"/>
                    <a:pt x="0" y="11728"/>
                    <a:pt x="0" y="11036"/>
                  </a:cubicBezTo>
                  <a:lnTo>
                    <a:pt x="0" y="2264"/>
                  </a:lnTo>
                  <a:cubicBezTo>
                    <a:pt x="0" y="1635"/>
                    <a:pt x="203" y="1100"/>
                    <a:pt x="608" y="660"/>
                  </a:cubicBezTo>
                  <a:cubicBezTo>
                    <a:pt x="1013" y="220"/>
                    <a:pt x="1527" y="0"/>
                    <a:pt x="2151" y="0"/>
                  </a:cubicBezTo>
                  <a:close/>
                </a:path>
              </a:pathLst>
            </a:custGeom>
            <a:solidFill>
              <a:srgbClr val="3F8DE3"/>
            </a:solidFill>
            <a:ln w="12700" cap="flat">
              <a:noFill/>
              <a:miter lim="400000"/>
            </a:ln>
            <a:effectLst/>
          </p:spPr>
          <p:txBody>
            <a:bodyPr wrap="square" lIns="60956" tIns="60956" rIns="60956" bIns="60956" numCol="1" anchor="t">
              <a:noAutofit/>
            </a:bodyPr>
            <a:lstStyle/>
            <a:p>
              <a:pPr defTabSz="457200">
                <a:defRPr sz="1800">
                  <a:latin typeface="Helvetica Neue"/>
                  <a:ea typeface="Helvetica Neue"/>
                  <a:cs typeface="Helvetica Neue"/>
                  <a:sym typeface="Helvetica Neue"/>
                </a:defRPr>
              </a:pPr>
              <a:endParaRPr/>
            </a:p>
          </p:txBody>
        </p:sp>
      </p:grpSp>
      <p:grpSp>
        <p:nvGrpSpPr>
          <p:cNvPr id="10" name="成组"/>
          <p:cNvGrpSpPr/>
          <p:nvPr/>
        </p:nvGrpSpPr>
        <p:grpSpPr>
          <a:xfrm>
            <a:off x="3447623" y="2072811"/>
            <a:ext cx="2475250" cy="3573209"/>
            <a:chOff x="0" y="0"/>
            <a:chExt cx="2475249" cy="3573208"/>
          </a:xfrm>
        </p:grpSpPr>
        <p:sp>
          <p:nvSpPr>
            <p:cNvPr id="11" name="Rounded Rectangle 24"/>
            <p:cNvSpPr/>
            <p:nvPr/>
          </p:nvSpPr>
          <p:spPr>
            <a:xfrm>
              <a:off x="-1" y="0"/>
              <a:ext cx="2475250" cy="3573209"/>
            </a:xfrm>
            <a:prstGeom prst="roundRect">
              <a:avLst>
                <a:gd name="adj" fmla="val 4016"/>
              </a:avLst>
            </a:prstGeom>
            <a:solidFill>
              <a:srgbClr val="FFFFFF"/>
            </a:solidFill>
            <a:ln w="3175" cap="flat">
              <a:solidFill>
                <a:srgbClr val="D9D9D9"/>
              </a:solidFill>
              <a:prstDash val="solid"/>
              <a:round/>
            </a:ln>
            <a:effectLst>
              <a:outerShdw blurRad="355600" rotWithShape="0">
                <a:srgbClr val="000000">
                  <a:alpha val="50000"/>
                </a:srgbClr>
              </a:outerShdw>
            </a:effectLst>
          </p:spPr>
          <p:txBody>
            <a:bodyPr wrap="square" lIns="60956" tIns="60956" rIns="60956" bIns="60956" numCol="1" anchor="ctr">
              <a:noAutofit/>
            </a:bodyPr>
            <a:lstStyle/>
            <a:p>
              <a:pPr algn="ctr" defTabSz="457200">
                <a:defRPr sz="1800">
                  <a:solidFill>
                    <a:srgbClr val="FFFFFF"/>
                  </a:solidFill>
                  <a:latin typeface="+mn-lt"/>
                  <a:ea typeface="+mn-ea"/>
                  <a:cs typeface="+mn-cs"/>
                  <a:sym typeface="Helvetica"/>
                </a:defRPr>
              </a:pPr>
              <a:endParaRPr/>
            </a:p>
          </p:txBody>
        </p:sp>
        <p:sp>
          <p:nvSpPr>
            <p:cNvPr id="12" name="Rectangle 28"/>
            <p:cNvSpPr txBox="1"/>
            <p:nvPr/>
          </p:nvSpPr>
          <p:spPr>
            <a:xfrm>
              <a:off x="123622" y="1322551"/>
              <a:ext cx="2228004" cy="1310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a:t>
              </a:r>
            </a:p>
            <a:p>
              <a:pPr defTabSz="457200">
                <a:defRPr sz="1200">
                  <a:solidFill>
                    <a:srgbClr val="262626"/>
                  </a:solidFill>
                  <a:latin typeface="微软雅黑"/>
                  <a:ea typeface="微软雅黑"/>
                  <a:cs typeface="微软雅黑"/>
                  <a:sym typeface="微软雅黑"/>
                </a:defRPr>
              </a:pPr>
              <a:endParaRPr/>
            </a:p>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描述性文字内容描述性文字内容描述性文字内容</a:t>
              </a:r>
            </a:p>
          </p:txBody>
        </p:sp>
        <p:grpSp>
          <p:nvGrpSpPr>
            <p:cNvPr id="13" name="成组"/>
            <p:cNvGrpSpPr/>
            <p:nvPr/>
          </p:nvGrpSpPr>
          <p:grpSpPr>
            <a:xfrm>
              <a:off x="-1" y="2682984"/>
              <a:ext cx="2475250" cy="685802"/>
              <a:chOff x="0" y="0"/>
              <a:chExt cx="2475249" cy="685801"/>
            </a:xfrm>
          </p:grpSpPr>
          <p:sp>
            <p:nvSpPr>
              <p:cNvPr id="15" name="Rectangle 25"/>
              <p:cNvSpPr/>
              <p:nvPr/>
            </p:nvSpPr>
            <p:spPr>
              <a:xfrm>
                <a:off x="-1" y="0"/>
                <a:ext cx="2475250" cy="685802"/>
              </a:xfrm>
              <a:prstGeom prst="rect">
                <a:avLst/>
              </a:prstGeom>
              <a:gradFill flip="none" rotWithShape="1">
                <a:gsLst>
                  <a:gs pos="0">
                    <a:srgbClr val="1766C2"/>
                  </a:gs>
                  <a:gs pos="100000">
                    <a:srgbClr val="62AEFF"/>
                  </a:gs>
                </a:gsLst>
                <a:lin ang="5443250" scaled="0"/>
              </a:gradFill>
              <a:ln w="12700" cap="flat">
                <a:noFill/>
                <a:miter lim="400000"/>
              </a:ln>
              <a:effectLst/>
            </p:spPr>
            <p:txBody>
              <a:bodyPr wrap="square" lIns="60956" tIns="60956" rIns="60956" bIns="60956" numCol="1" anchor="ctr">
                <a:noAutofit/>
              </a:bodyPr>
              <a:lstStyle/>
              <a:p>
                <a:pPr algn="ctr">
                  <a:defRPr sz="6600">
                    <a:solidFill>
                      <a:srgbClr val="FFFFFF"/>
                    </a:solidFill>
                    <a:latin typeface="Bauhaus 93"/>
                    <a:ea typeface="Bauhaus 93"/>
                    <a:cs typeface="Bauhaus 93"/>
                    <a:sym typeface="Bauhaus 93"/>
                  </a:defRPr>
                </a:pPr>
                <a:endParaRPr/>
              </a:p>
            </p:txBody>
          </p:sp>
          <p:sp>
            <p:nvSpPr>
              <p:cNvPr id="16" name="TextBox 29"/>
              <p:cNvSpPr txBox="1"/>
              <p:nvPr/>
            </p:nvSpPr>
            <p:spPr>
              <a:xfrm>
                <a:off x="758016" y="147105"/>
                <a:ext cx="95921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882693">
                  <a:defRPr sz="1600" b="1">
                    <a:solidFill>
                      <a:srgbClr val="FFFFFF"/>
                    </a:solidFill>
                    <a:latin typeface="幼圆"/>
                    <a:ea typeface="幼圆"/>
                    <a:cs typeface="幼圆"/>
                    <a:sym typeface="幼圆"/>
                  </a:defRPr>
                </a:lvl1pPr>
              </a:lstStyle>
              <a:p>
                <a:r>
                  <a:t>标题内容</a:t>
                </a:r>
              </a:p>
            </p:txBody>
          </p:sp>
        </p:grpSp>
        <p:sp>
          <p:nvSpPr>
            <p:cNvPr id="14" name="Freeform 46"/>
            <p:cNvSpPr/>
            <p:nvPr/>
          </p:nvSpPr>
          <p:spPr>
            <a:xfrm>
              <a:off x="845467" y="275199"/>
              <a:ext cx="784312" cy="784311"/>
            </a:xfrm>
            <a:custGeom>
              <a:avLst/>
              <a:gdLst/>
              <a:ahLst/>
              <a:cxnLst>
                <a:cxn ang="0">
                  <a:pos x="wd2" y="hd2"/>
                </a:cxn>
                <a:cxn ang="5400000">
                  <a:pos x="wd2" y="hd2"/>
                </a:cxn>
                <a:cxn ang="10800000">
                  <a:pos x="wd2" y="hd2"/>
                </a:cxn>
                <a:cxn ang="16200000">
                  <a:pos x="wd2" y="hd2"/>
                </a:cxn>
              </a:cxnLst>
              <a:rect l="0" t="0" r="r" b="b"/>
              <a:pathLst>
                <a:path w="21600" h="21600" extrusionOk="0">
                  <a:moveTo>
                    <a:pt x="3209" y="12742"/>
                  </a:moveTo>
                  <a:cubicBezTo>
                    <a:pt x="3280" y="12774"/>
                    <a:pt x="3331" y="12853"/>
                    <a:pt x="3363" y="12979"/>
                  </a:cubicBezTo>
                  <a:cubicBezTo>
                    <a:pt x="3837" y="14432"/>
                    <a:pt x="4689" y="15631"/>
                    <a:pt x="5921" y="16579"/>
                  </a:cubicBezTo>
                  <a:cubicBezTo>
                    <a:pt x="6110" y="16705"/>
                    <a:pt x="6142" y="16863"/>
                    <a:pt x="6016" y="17053"/>
                  </a:cubicBezTo>
                  <a:cubicBezTo>
                    <a:pt x="5921" y="17147"/>
                    <a:pt x="5826" y="17195"/>
                    <a:pt x="5732" y="17195"/>
                  </a:cubicBezTo>
                  <a:cubicBezTo>
                    <a:pt x="5668" y="17195"/>
                    <a:pt x="5605" y="17163"/>
                    <a:pt x="5542" y="17100"/>
                  </a:cubicBezTo>
                  <a:cubicBezTo>
                    <a:pt x="4153" y="16058"/>
                    <a:pt x="3221" y="14747"/>
                    <a:pt x="2747" y="13168"/>
                  </a:cubicBezTo>
                  <a:cubicBezTo>
                    <a:pt x="2621" y="12979"/>
                    <a:pt x="2684" y="12853"/>
                    <a:pt x="2937" y="12789"/>
                  </a:cubicBezTo>
                  <a:cubicBezTo>
                    <a:pt x="3047" y="12726"/>
                    <a:pt x="3138" y="12710"/>
                    <a:pt x="3209" y="12742"/>
                  </a:cubicBezTo>
                  <a:close/>
                  <a:moveTo>
                    <a:pt x="2700" y="10468"/>
                  </a:moveTo>
                  <a:cubicBezTo>
                    <a:pt x="2921" y="10468"/>
                    <a:pt x="3032" y="10579"/>
                    <a:pt x="3032" y="10800"/>
                  </a:cubicBezTo>
                  <a:cubicBezTo>
                    <a:pt x="3032" y="11053"/>
                    <a:pt x="3047" y="11258"/>
                    <a:pt x="3079" y="11416"/>
                  </a:cubicBezTo>
                  <a:cubicBezTo>
                    <a:pt x="3079" y="11637"/>
                    <a:pt x="2968" y="11747"/>
                    <a:pt x="2747" y="11747"/>
                  </a:cubicBezTo>
                  <a:lnTo>
                    <a:pt x="2700" y="11747"/>
                  </a:lnTo>
                  <a:cubicBezTo>
                    <a:pt x="2542" y="11747"/>
                    <a:pt x="2432" y="11653"/>
                    <a:pt x="2368" y="11463"/>
                  </a:cubicBezTo>
                  <a:lnTo>
                    <a:pt x="2368" y="10800"/>
                  </a:lnTo>
                  <a:cubicBezTo>
                    <a:pt x="2368" y="10579"/>
                    <a:pt x="2479" y="10468"/>
                    <a:pt x="2700" y="10468"/>
                  </a:cubicBezTo>
                  <a:close/>
                  <a:moveTo>
                    <a:pt x="3884" y="4358"/>
                  </a:moveTo>
                  <a:cubicBezTo>
                    <a:pt x="2179" y="6158"/>
                    <a:pt x="1326" y="8305"/>
                    <a:pt x="1326" y="10800"/>
                  </a:cubicBezTo>
                  <a:cubicBezTo>
                    <a:pt x="1326" y="13389"/>
                    <a:pt x="2258" y="15616"/>
                    <a:pt x="4121" y="17479"/>
                  </a:cubicBezTo>
                  <a:cubicBezTo>
                    <a:pt x="5984" y="19342"/>
                    <a:pt x="8210" y="20274"/>
                    <a:pt x="10800" y="20274"/>
                  </a:cubicBezTo>
                  <a:cubicBezTo>
                    <a:pt x="13295" y="20274"/>
                    <a:pt x="15450" y="19421"/>
                    <a:pt x="17266" y="17716"/>
                  </a:cubicBezTo>
                  <a:cubicBezTo>
                    <a:pt x="19081" y="16010"/>
                    <a:pt x="20068" y="13910"/>
                    <a:pt x="20226" y="11416"/>
                  </a:cubicBezTo>
                  <a:cubicBezTo>
                    <a:pt x="20258" y="11321"/>
                    <a:pt x="20274" y="11131"/>
                    <a:pt x="20274" y="10847"/>
                  </a:cubicBezTo>
                  <a:lnTo>
                    <a:pt x="10800" y="11131"/>
                  </a:lnTo>
                  <a:lnTo>
                    <a:pt x="10658" y="11131"/>
                  </a:lnTo>
                  <a:lnTo>
                    <a:pt x="10658" y="11084"/>
                  </a:lnTo>
                  <a:cubicBezTo>
                    <a:pt x="10626" y="11084"/>
                    <a:pt x="10595" y="11068"/>
                    <a:pt x="10563" y="11037"/>
                  </a:cubicBezTo>
                  <a:close/>
                  <a:moveTo>
                    <a:pt x="17526" y="4168"/>
                  </a:moveTo>
                  <a:lnTo>
                    <a:pt x="11605" y="10421"/>
                  </a:lnTo>
                  <a:lnTo>
                    <a:pt x="20226" y="10184"/>
                  </a:lnTo>
                  <a:cubicBezTo>
                    <a:pt x="20068" y="7816"/>
                    <a:pt x="19168" y="5810"/>
                    <a:pt x="17526" y="4168"/>
                  </a:cubicBezTo>
                  <a:close/>
                  <a:moveTo>
                    <a:pt x="10800" y="1326"/>
                  </a:moveTo>
                  <a:cubicBezTo>
                    <a:pt x="8305" y="1326"/>
                    <a:pt x="6158" y="2179"/>
                    <a:pt x="4358" y="3884"/>
                  </a:cubicBezTo>
                  <a:lnTo>
                    <a:pt x="10800" y="10326"/>
                  </a:lnTo>
                  <a:lnTo>
                    <a:pt x="17053" y="3695"/>
                  </a:lnTo>
                  <a:cubicBezTo>
                    <a:pt x="16610" y="3347"/>
                    <a:pt x="16295" y="3111"/>
                    <a:pt x="16105" y="2984"/>
                  </a:cubicBezTo>
                  <a:cubicBezTo>
                    <a:pt x="14526" y="1879"/>
                    <a:pt x="12758" y="1326"/>
                    <a:pt x="10800" y="1326"/>
                  </a:cubicBezTo>
                  <a:close/>
                  <a:moveTo>
                    <a:pt x="10800" y="0"/>
                  </a:moveTo>
                  <a:cubicBezTo>
                    <a:pt x="13042" y="0"/>
                    <a:pt x="15063" y="616"/>
                    <a:pt x="16863" y="1847"/>
                  </a:cubicBezTo>
                  <a:cubicBezTo>
                    <a:pt x="18347" y="2858"/>
                    <a:pt x="19508" y="4153"/>
                    <a:pt x="20345" y="5732"/>
                  </a:cubicBezTo>
                  <a:cubicBezTo>
                    <a:pt x="21182" y="7310"/>
                    <a:pt x="21600" y="9000"/>
                    <a:pt x="21600" y="10800"/>
                  </a:cubicBezTo>
                  <a:lnTo>
                    <a:pt x="21600" y="11558"/>
                  </a:lnTo>
                  <a:cubicBezTo>
                    <a:pt x="21411" y="14368"/>
                    <a:pt x="20274" y="16745"/>
                    <a:pt x="18189" y="18687"/>
                  </a:cubicBezTo>
                  <a:cubicBezTo>
                    <a:pt x="16105" y="20629"/>
                    <a:pt x="13642" y="21600"/>
                    <a:pt x="10800" y="21600"/>
                  </a:cubicBezTo>
                  <a:cubicBezTo>
                    <a:pt x="7831" y="21600"/>
                    <a:pt x="5289" y="20542"/>
                    <a:pt x="3174" y="18426"/>
                  </a:cubicBezTo>
                  <a:cubicBezTo>
                    <a:pt x="1058" y="16310"/>
                    <a:pt x="0" y="13768"/>
                    <a:pt x="0" y="10800"/>
                  </a:cubicBezTo>
                  <a:cubicBezTo>
                    <a:pt x="0" y="7831"/>
                    <a:pt x="1058" y="5289"/>
                    <a:pt x="3174" y="3174"/>
                  </a:cubicBezTo>
                  <a:cubicBezTo>
                    <a:pt x="5289" y="1058"/>
                    <a:pt x="7831" y="0"/>
                    <a:pt x="10800" y="0"/>
                  </a:cubicBezTo>
                  <a:close/>
                </a:path>
              </a:pathLst>
            </a:custGeom>
            <a:solidFill>
              <a:srgbClr val="3F8DE3"/>
            </a:solidFill>
            <a:ln w="12700" cap="flat">
              <a:noFill/>
              <a:miter lim="400000"/>
            </a:ln>
            <a:effectLst/>
          </p:spPr>
          <p:txBody>
            <a:bodyPr wrap="square" lIns="60956" tIns="60956" rIns="60956" bIns="60956" numCol="1" anchor="t">
              <a:noAutofit/>
            </a:bodyPr>
            <a:lstStyle/>
            <a:p>
              <a:pPr defTabSz="457200">
                <a:defRPr sz="1800">
                  <a:latin typeface="Helvetica Neue"/>
                  <a:ea typeface="Helvetica Neue"/>
                  <a:cs typeface="Helvetica Neue"/>
                  <a:sym typeface="Helvetica Neue"/>
                </a:defRPr>
              </a:pPr>
              <a:endParaRPr/>
            </a:p>
          </p:txBody>
        </p:sp>
      </p:grpSp>
      <p:grpSp>
        <p:nvGrpSpPr>
          <p:cNvPr id="17" name="成组"/>
          <p:cNvGrpSpPr/>
          <p:nvPr/>
        </p:nvGrpSpPr>
        <p:grpSpPr>
          <a:xfrm>
            <a:off x="6242472" y="2072811"/>
            <a:ext cx="2501907" cy="3611686"/>
            <a:chOff x="-3" y="0"/>
            <a:chExt cx="2501905" cy="3611685"/>
          </a:xfrm>
        </p:grpSpPr>
        <p:sp>
          <p:nvSpPr>
            <p:cNvPr id="18" name="Rounded Rectangle 30"/>
            <p:cNvSpPr/>
            <p:nvPr/>
          </p:nvSpPr>
          <p:spPr>
            <a:xfrm>
              <a:off x="-1" y="0"/>
              <a:ext cx="2501902" cy="3611685"/>
            </a:xfrm>
            <a:prstGeom prst="roundRect">
              <a:avLst>
                <a:gd name="adj" fmla="val 4016"/>
              </a:avLst>
            </a:prstGeom>
            <a:solidFill>
              <a:srgbClr val="FFFFFF"/>
            </a:solidFill>
            <a:ln w="3175" cap="flat">
              <a:solidFill>
                <a:srgbClr val="D9D9D9"/>
              </a:solidFill>
              <a:prstDash val="solid"/>
              <a:round/>
            </a:ln>
            <a:effectLst>
              <a:outerShdw blurRad="355600" rotWithShape="0">
                <a:srgbClr val="000000">
                  <a:alpha val="50000"/>
                </a:srgbClr>
              </a:outerShdw>
            </a:effectLst>
          </p:spPr>
          <p:txBody>
            <a:bodyPr wrap="square" lIns="60956" tIns="60956" rIns="60956" bIns="60956" numCol="1" anchor="ctr">
              <a:noAutofit/>
            </a:bodyPr>
            <a:lstStyle/>
            <a:p>
              <a:pPr algn="ctr" defTabSz="457200">
                <a:defRPr sz="1800">
                  <a:solidFill>
                    <a:srgbClr val="FFFFFF"/>
                  </a:solidFill>
                  <a:latin typeface="+mn-lt"/>
                  <a:ea typeface="+mn-ea"/>
                  <a:cs typeface="+mn-cs"/>
                  <a:sym typeface="Helvetica"/>
                </a:defRPr>
              </a:pPr>
              <a:endParaRPr/>
            </a:p>
          </p:txBody>
        </p:sp>
        <p:sp>
          <p:nvSpPr>
            <p:cNvPr id="19" name="Rectangle 34"/>
            <p:cNvSpPr txBox="1"/>
            <p:nvPr/>
          </p:nvSpPr>
          <p:spPr>
            <a:xfrm>
              <a:off x="116442" y="1344897"/>
              <a:ext cx="2269016" cy="1132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a:t>
              </a:r>
            </a:p>
            <a:p>
              <a:pPr defTabSz="457200">
                <a:defRPr sz="1200">
                  <a:solidFill>
                    <a:srgbClr val="262626"/>
                  </a:solidFill>
                  <a:latin typeface="微软雅黑"/>
                  <a:ea typeface="微软雅黑"/>
                  <a:cs typeface="微软雅黑"/>
                  <a:sym typeface="微软雅黑"/>
                </a:defRPr>
              </a:pPr>
              <a:endParaRPr/>
            </a:p>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描述性文字内容描述性文字内容描述性文字内容</a:t>
              </a:r>
            </a:p>
          </p:txBody>
        </p:sp>
        <p:grpSp>
          <p:nvGrpSpPr>
            <p:cNvPr id="20" name="成组"/>
            <p:cNvGrpSpPr/>
            <p:nvPr/>
          </p:nvGrpSpPr>
          <p:grpSpPr>
            <a:xfrm>
              <a:off x="-3" y="2682984"/>
              <a:ext cx="2501905" cy="689457"/>
              <a:chOff x="-1" y="0"/>
              <a:chExt cx="2501903" cy="689455"/>
            </a:xfrm>
          </p:grpSpPr>
          <p:sp>
            <p:nvSpPr>
              <p:cNvPr id="22" name="Rectangle 31"/>
              <p:cNvSpPr/>
              <p:nvPr/>
            </p:nvSpPr>
            <p:spPr>
              <a:xfrm>
                <a:off x="-1" y="0"/>
                <a:ext cx="2501903" cy="689455"/>
              </a:xfrm>
              <a:prstGeom prst="rect">
                <a:avLst/>
              </a:prstGeom>
              <a:gradFill flip="none" rotWithShape="1">
                <a:gsLst>
                  <a:gs pos="0">
                    <a:srgbClr val="1766C2"/>
                  </a:gs>
                  <a:gs pos="100000">
                    <a:srgbClr val="62AEFF"/>
                  </a:gs>
                </a:gsLst>
                <a:lin ang="5443250" scaled="0"/>
              </a:gradFill>
              <a:ln w="12700" cap="flat">
                <a:noFill/>
                <a:miter lim="400000"/>
              </a:ln>
              <a:effectLst/>
            </p:spPr>
            <p:txBody>
              <a:bodyPr wrap="square" lIns="60956" tIns="60956" rIns="60956" bIns="60956" numCol="1" anchor="ctr">
                <a:noAutofit/>
              </a:bodyPr>
              <a:lstStyle/>
              <a:p>
                <a:pPr algn="ctr">
                  <a:defRPr sz="6600">
                    <a:solidFill>
                      <a:srgbClr val="FFFFFF"/>
                    </a:solidFill>
                    <a:latin typeface="Bauhaus 93"/>
                    <a:ea typeface="Bauhaus 93"/>
                    <a:cs typeface="Bauhaus 93"/>
                    <a:sym typeface="Bauhaus 93"/>
                  </a:defRPr>
                </a:pPr>
                <a:endParaRPr/>
              </a:p>
            </p:txBody>
          </p:sp>
          <p:sp>
            <p:nvSpPr>
              <p:cNvPr id="23" name="TextBox 35"/>
              <p:cNvSpPr txBox="1"/>
              <p:nvPr/>
            </p:nvSpPr>
            <p:spPr>
              <a:xfrm>
                <a:off x="798316" y="146823"/>
                <a:ext cx="929036" cy="3385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882693">
                  <a:defRPr sz="1600" b="1">
                    <a:solidFill>
                      <a:srgbClr val="FFFFFF"/>
                    </a:solidFill>
                    <a:latin typeface="幼圆"/>
                    <a:ea typeface="幼圆"/>
                    <a:cs typeface="幼圆"/>
                    <a:sym typeface="幼圆"/>
                  </a:defRPr>
                </a:lvl1pPr>
              </a:lstStyle>
              <a:p>
                <a:r>
                  <a:t>标题内容</a:t>
                </a:r>
              </a:p>
            </p:txBody>
          </p:sp>
        </p:grpSp>
        <p:sp>
          <p:nvSpPr>
            <p:cNvPr id="21" name="Freeform 48"/>
            <p:cNvSpPr/>
            <p:nvPr/>
          </p:nvSpPr>
          <p:spPr>
            <a:xfrm>
              <a:off x="856065" y="270935"/>
              <a:ext cx="789760" cy="792756"/>
            </a:xfrm>
            <a:custGeom>
              <a:avLst/>
              <a:gdLst/>
              <a:ahLst/>
              <a:cxnLst>
                <a:cxn ang="0">
                  <a:pos x="wd2" y="hd2"/>
                </a:cxn>
                <a:cxn ang="5400000">
                  <a:pos x="wd2" y="hd2"/>
                </a:cxn>
                <a:cxn ang="10800000">
                  <a:pos x="wd2" y="hd2"/>
                </a:cxn>
                <a:cxn ang="16200000">
                  <a:pos x="wd2" y="hd2"/>
                </a:cxn>
              </a:cxnLst>
              <a:rect l="0" t="0" r="r" b="b"/>
              <a:pathLst>
                <a:path w="21550" h="21600" extrusionOk="0">
                  <a:moveTo>
                    <a:pt x="4938" y="3381"/>
                  </a:moveTo>
                  <a:cubicBezTo>
                    <a:pt x="5126" y="3287"/>
                    <a:pt x="5282" y="3318"/>
                    <a:pt x="5408" y="3475"/>
                  </a:cubicBezTo>
                  <a:cubicBezTo>
                    <a:pt x="5533" y="3663"/>
                    <a:pt x="5502" y="3819"/>
                    <a:pt x="5314" y="3944"/>
                  </a:cubicBezTo>
                  <a:cubicBezTo>
                    <a:pt x="3934" y="4790"/>
                    <a:pt x="3245" y="6026"/>
                    <a:pt x="3245" y="7654"/>
                  </a:cubicBezTo>
                  <a:cubicBezTo>
                    <a:pt x="3245" y="7873"/>
                    <a:pt x="3135" y="7983"/>
                    <a:pt x="2916" y="7983"/>
                  </a:cubicBezTo>
                  <a:cubicBezTo>
                    <a:pt x="2696" y="7983"/>
                    <a:pt x="2586" y="7873"/>
                    <a:pt x="2586" y="7654"/>
                  </a:cubicBezTo>
                  <a:cubicBezTo>
                    <a:pt x="2586" y="5776"/>
                    <a:pt x="3370" y="4351"/>
                    <a:pt x="4938" y="3381"/>
                  </a:cubicBezTo>
                  <a:close/>
                  <a:moveTo>
                    <a:pt x="6442" y="2723"/>
                  </a:moveTo>
                  <a:cubicBezTo>
                    <a:pt x="6662" y="2661"/>
                    <a:pt x="6803" y="2739"/>
                    <a:pt x="6866" y="2958"/>
                  </a:cubicBezTo>
                  <a:cubicBezTo>
                    <a:pt x="6928" y="3177"/>
                    <a:pt x="6850" y="3318"/>
                    <a:pt x="6630" y="3381"/>
                  </a:cubicBezTo>
                  <a:cubicBezTo>
                    <a:pt x="6599" y="3381"/>
                    <a:pt x="6544" y="3389"/>
                    <a:pt x="6466" y="3404"/>
                  </a:cubicBezTo>
                  <a:cubicBezTo>
                    <a:pt x="6388" y="3420"/>
                    <a:pt x="6333" y="3443"/>
                    <a:pt x="6301" y="3475"/>
                  </a:cubicBezTo>
                  <a:lnTo>
                    <a:pt x="6207" y="3475"/>
                  </a:lnTo>
                  <a:cubicBezTo>
                    <a:pt x="6051" y="3475"/>
                    <a:pt x="5941" y="3396"/>
                    <a:pt x="5878" y="3240"/>
                  </a:cubicBezTo>
                  <a:cubicBezTo>
                    <a:pt x="5815" y="3083"/>
                    <a:pt x="5878" y="2943"/>
                    <a:pt x="6066" y="2817"/>
                  </a:cubicBezTo>
                  <a:cubicBezTo>
                    <a:pt x="6192" y="2817"/>
                    <a:pt x="6317" y="2786"/>
                    <a:pt x="6442" y="2723"/>
                  </a:cubicBezTo>
                  <a:close/>
                  <a:moveTo>
                    <a:pt x="7618" y="1362"/>
                  </a:moveTo>
                  <a:cubicBezTo>
                    <a:pt x="5894" y="1362"/>
                    <a:pt x="4412" y="1972"/>
                    <a:pt x="3174" y="3193"/>
                  </a:cubicBezTo>
                  <a:cubicBezTo>
                    <a:pt x="1936" y="4414"/>
                    <a:pt x="1317" y="5885"/>
                    <a:pt x="1317" y="7607"/>
                  </a:cubicBezTo>
                  <a:cubicBezTo>
                    <a:pt x="1317" y="9360"/>
                    <a:pt x="1936" y="10847"/>
                    <a:pt x="3174" y="12068"/>
                  </a:cubicBezTo>
                  <a:cubicBezTo>
                    <a:pt x="4412" y="13289"/>
                    <a:pt x="5894" y="13899"/>
                    <a:pt x="7618" y="13899"/>
                  </a:cubicBezTo>
                  <a:cubicBezTo>
                    <a:pt x="8684" y="13899"/>
                    <a:pt x="9656" y="13649"/>
                    <a:pt x="10534" y="13148"/>
                  </a:cubicBezTo>
                  <a:cubicBezTo>
                    <a:pt x="10816" y="12991"/>
                    <a:pt x="11082" y="13038"/>
                    <a:pt x="11333" y="13289"/>
                  </a:cubicBezTo>
                  <a:lnTo>
                    <a:pt x="13966" y="15918"/>
                  </a:lnTo>
                  <a:lnTo>
                    <a:pt x="14201" y="15730"/>
                  </a:lnTo>
                  <a:cubicBezTo>
                    <a:pt x="14484" y="15574"/>
                    <a:pt x="14750" y="15590"/>
                    <a:pt x="15001" y="15777"/>
                  </a:cubicBezTo>
                  <a:lnTo>
                    <a:pt x="15894" y="16529"/>
                  </a:lnTo>
                  <a:cubicBezTo>
                    <a:pt x="16145" y="16779"/>
                    <a:pt x="16192" y="17030"/>
                    <a:pt x="16035" y="17280"/>
                  </a:cubicBezTo>
                  <a:lnTo>
                    <a:pt x="15847" y="17797"/>
                  </a:lnTo>
                  <a:lnTo>
                    <a:pt x="16600" y="18548"/>
                  </a:lnTo>
                  <a:lnTo>
                    <a:pt x="17681" y="18642"/>
                  </a:lnTo>
                  <a:cubicBezTo>
                    <a:pt x="17932" y="18642"/>
                    <a:pt x="18120" y="18783"/>
                    <a:pt x="18246" y="19064"/>
                  </a:cubicBezTo>
                  <a:lnTo>
                    <a:pt x="18622" y="20144"/>
                  </a:lnTo>
                  <a:lnTo>
                    <a:pt x="20174" y="19769"/>
                  </a:lnTo>
                  <a:lnTo>
                    <a:pt x="19938" y="17797"/>
                  </a:lnTo>
                  <a:lnTo>
                    <a:pt x="13355" y="11176"/>
                  </a:lnTo>
                  <a:cubicBezTo>
                    <a:pt x="13104" y="10925"/>
                    <a:pt x="13057" y="10675"/>
                    <a:pt x="13214" y="10424"/>
                  </a:cubicBezTo>
                  <a:cubicBezTo>
                    <a:pt x="13653" y="9579"/>
                    <a:pt x="13872" y="8640"/>
                    <a:pt x="13872" y="7607"/>
                  </a:cubicBezTo>
                  <a:cubicBezTo>
                    <a:pt x="13872" y="5885"/>
                    <a:pt x="13261" y="4414"/>
                    <a:pt x="12038" y="3193"/>
                  </a:cubicBezTo>
                  <a:cubicBezTo>
                    <a:pt x="10816" y="1972"/>
                    <a:pt x="9342" y="1362"/>
                    <a:pt x="7618" y="1362"/>
                  </a:cubicBezTo>
                  <a:close/>
                  <a:moveTo>
                    <a:pt x="7618" y="0"/>
                  </a:moveTo>
                  <a:cubicBezTo>
                    <a:pt x="9718" y="0"/>
                    <a:pt x="11513" y="743"/>
                    <a:pt x="13002" y="2230"/>
                  </a:cubicBezTo>
                  <a:cubicBezTo>
                    <a:pt x="14491" y="3717"/>
                    <a:pt x="15236" y="5510"/>
                    <a:pt x="15236" y="7607"/>
                  </a:cubicBezTo>
                  <a:cubicBezTo>
                    <a:pt x="15236" y="8546"/>
                    <a:pt x="15032" y="9532"/>
                    <a:pt x="14625" y="10565"/>
                  </a:cubicBezTo>
                  <a:lnTo>
                    <a:pt x="21067" y="16998"/>
                  </a:lnTo>
                  <a:cubicBezTo>
                    <a:pt x="21193" y="17124"/>
                    <a:pt x="21255" y="17264"/>
                    <a:pt x="21255" y="17421"/>
                  </a:cubicBezTo>
                  <a:lnTo>
                    <a:pt x="21537" y="20238"/>
                  </a:lnTo>
                  <a:cubicBezTo>
                    <a:pt x="21600" y="20645"/>
                    <a:pt x="21428" y="20880"/>
                    <a:pt x="21020" y="20943"/>
                  </a:cubicBezTo>
                  <a:lnTo>
                    <a:pt x="18340" y="21553"/>
                  </a:lnTo>
                  <a:cubicBezTo>
                    <a:pt x="18308" y="21584"/>
                    <a:pt x="18261" y="21600"/>
                    <a:pt x="18199" y="21600"/>
                  </a:cubicBezTo>
                  <a:cubicBezTo>
                    <a:pt x="17854" y="21600"/>
                    <a:pt x="17634" y="21444"/>
                    <a:pt x="17540" y="21131"/>
                  </a:cubicBezTo>
                  <a:lnTo>
                    <a:pt x="17164" y="19910"/>
                  </a:lnTo>
                  <a:lnTo>
                    <a:pt x="16271" y="19863"/>
                  </a:lnTo>
                  <a:cubicBezTo>
                    <a:pt x="16082" y="19863"/>
                    <a:pt x="15941" y="19800"/>
                    <a:pt x="15847" y="19675"/>
                  </a:cubicBezTo>
                  <a:lnTo>
                    <a:pt x="14578" y="18407"/>
                  </a:lnTo>
                  <a:cubicBezTo>
                    <a:pt x="14390" y="18219"/>
                    <a:pt x="14343" y="17969"/>
                    <a:pt x="14437" y="17656"/>
                  </a:cubicBezTo>
                  <a:lnTo>
                    <a:pt x="14625" y="17233"/>
                  </a:lnTo>
                  <a:lnTo>
                    <a:pt x="14531" y="17139"/>
                  </a:lnTo>
                  <a:lnTo>
                    <a:pt x="14295" y="17327"/>
                  </a:lnTo>
                  <a:cubicBezTo>
                    <a:pt x="13982" y="17515"/>
                    <a:pt x="13684" y="17499"/>
                    <a:pt x="13402" y="17280"/>
                  </a:cubicBezTo>
                  <a:lnTo>
                    <a:pt x="10722" y="14557"/>
                  </a:lnTo>
                  <a:cubicBezTo>
                    <a:pt x="9687" y="14995"/>
                    <a:pt x="8653" y="15214"/>
                    <a:pt x="7618" y="15214"/>
                  </a:cubicBezTo>
                  <a:cubicBezTo>
                    <a:pt x="5518" y="15214"/>
                    <a:pt x="3723" y="14478"/>
                    <a:pt x="2234" y="13007"/>
                  </a:cubicBezTo>
                  <a:cubicBezTo>
                    <a:pt x="745" y="11536"/>
                    <a:pt x="0" y="9736"/>
                    <a:pt x="0" y="7607"/>
                  </a:cubicBezTo>
                  <a:cubicBezTo>
                    <a:pt x="0" y="5510"/>
                    <a:pt x="745" y="3717"/>
                    <a:pt x="2234" y="2230"/>
                  </a:cubicBezTo>
                  <a:cubicBezTo>
                    <a:pt x="3723" y="743"/>
                    <a:pt x="5518" y="0"/>
                    <a:pt x="7618" y="0"/>
                  </a:cubicBezTo>
                  <a:close/>
                </a:path>
              </a:pathLst>
            </a:custGeom>
            <a:solidFill>
              <a:srgbClr val="3F8DE3"/>
            </a:solidFill>
            <a:ln w="12700" cap="flat">
              <a:noFill/>
              <a:miter lim="400000"/>
            </a:ln>
            <a:effectLst/>
          </p:spPr>
          <p:txBody>
            <a:bodyPr wrap="square" lIns="60956" tIns="60956" rIns="60956" bIns="60956" numCol="1" anchor="t">
              <a:noAutofit/>
            </a:bodyPr>
            <a:lstStyle/>
            <a:p>
              <a:pPr defTabSz="457200">
                <a:defRPr sz="1800">
                  <a:latin typeface="Helvetica Neue"/>
                  <a:ea typeface="Helvetica Neue"/>
                  <a:cs typeface="Helvetica Neue"/>
                  <a:sym typeface="Helvetica Neue"/>
                </a:defRPr>
              </a:pPr>
              <a:endParaRPr/>
            </a:p>
          </p:txBody>
        </p:sp>
      </p:grpSp>
      <p:grpSp>
        <p:nvGrpSpPr>
          <p:cNvPr id="24" name="成组"/>
          <p:cNvGrpSpPr/>
          <p:nvPr/>
        </p:nvGrpSpPr>
        <p:grpSpPr>
          <a:xfrm>
            <a:off x="9043709" y="2083170"/>
            <a:ext cx="2491130" cy="3590967"/>
            <a:chOff x="0" y="0"/>
            <a:chExt cx="2491129" cy="3590966"/>
          </a:xfrm>
        </p:grpSpPr>
        <p:sp>
          <p:nvSpPr>
            <p:cNvPr id="25" name="Rounded Rectangle 36"/>
            <p:cNvSpPr/>
            <p:nvPr/>
          </p:nvSpPr>
          <p:spPr>
            <a:xfrm>
              <a:off x="-1" y="-1"/>
              <a:ext cx="2487548" cy="3590968"/>
            </a:xfrm>
            <a:prstGeom prst="roundRect">
              <a:avLst>
                <a:gd name="adj" fmla="val 4016"/>
              </a:avLst>
            </a:prstGeom>
            <a:solidFill>
              <a:srgbClr val="FFFFFF"/>
            </a:solidFill>
            <a:ln w="3175" cap="flat">
              <a:solidFill>
                <a:srgbClr val="D9D9D9"/>
              </a:solidFill>
              <a:prstDash val="solid"/>
              <a:round/>
            </a:ln>
            <a:effectLst>
              <a:outerShdw blurRad="254000" rotWithShape="0">
                <a:srgbClr val="000000">
                  <a:alpha val="49978"/>
                </a:srgbClr>
              </a:outerShdw>
            </a:effectLst>
          </p:spPr>
          <p:txBody>
            <a:bodyPr wrap="square" lIns="60956" tIns="60956" rIns="60956" bIns="60956" numCol="1" anchor="ctr">
              <a:noAutofit/>
            </a:bodyPr>
            <a:lstStyle/>
            <a:p>
              <a:pPr algn="ctr" defTabSz="457200">
                <a:defRPr sz="1800">
                  <a:solidFill>
                    <a:srgbClr val="FFFFFF"/>
                  </a:solidFill>
                  <a:latin typeface="+mn-lt"/>
                  <a:ea typeface="+mn-ea"/>
                  <a:cs typeface="+mn-cs"/>
                  <a:sym typeface="Helvetica"/>
                </a:defRPr>
              </a:pPr>
              <a:endParaRPr/>
            </a:p>
          </p:txBody>
        </p:sp>
        <p:sp>
          <p:nvSpPr>
            <p:cNvPr id="26" name="Rectangle 40"/>
            <p:cNvSpPr txBox="1"/>
            <p:nvPr/>
          </p:nvSpPr>
          <p:spPr>
            <a:xfrm>
              <a:off x="109266" y="1370600"/>
              <a:ext cx="2269015" cy="1132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描述性文字内容描述性文字内容描述性文字内</a:t>
              </a:r>
            </a:p>
            <a:p>
              <a:pPr defTabSz="457200">
                <a:defRPr sz="1200">
                  <a:solidFill>
                    <a:srgbClr val="262626"/>
                  </a:solidFill>
                  <a:latin typeface="微软雅黑"/>
                  <a:ea typeface="微软雅黑"/>
                  <a:cs typeface="微软雅黑"/>
                  <a:sym typeface="微软雅黑"/>
                </a:defRPr>
              </a:pPr>
              <a:endParaRPr/>
            </a:p>
            <a:p>
              <a:pPr marL="171450" indent="-171450" defTabSz="457200">
                <a:buSzPct val="100000"/>
                <a:buChar char="●"/>
                <a:defRPr sz="1200">
                  <a:solidFill>
                    <a:srgbClr val="262626"/>
                  </a:solidFill>
                  <a:latin typeface="微软雅黑"/>
                  <a:ea typeface="微软雅黑"/>
                  <a:cs typeface="微软雅黑"/>
                  <a:sym typeface="微软雅黑"/>
                </a:defRPr>
              </a:pPr>
              <a:r>
                <a:t>描述性文字内容描述性文字内容描述性文字内容</a:t>
              </a:r>
            </a:p>
          </p:txBody>
        </p:sp>
        <p:grpSp>
          <p:nvGrpSpPr>
            <p:cNvPr id="27" name="成组"/>
            <p:cNvGrpSpPr/>
            <p:nvPr/>
          </p:nvGrpSpPr>
          <p:grpSpPr>
            <a:xfrm>
              <a:off x="1929" y="2678973"/>
              <a:ext cx="2489201" cy="685802"/>
              <a:chOff x="0" y="0"/>
              <a:chExt cx="2489200" cy="685801"/>
            </a:xfrm>
          </p:grpSpPr>
          <p:sp>
            <p:nvSpPr>
              <p:cNvPr id="29" name="Rectangle 37"/>
              <p:cNvSpPr/>
              <p:nvPr/>
            </p:nvSpPr>
            <p:spPr>
              <a:xfrm>
                <a:off x="0" y="-1"/>
                <a:ext cx="2489201" cy="685803"/>
              </a:xfrm>
              <a:prstGeom prst="rect">
                <a:avLst/>
              </a:prstGeom>
              <a:gradFill flip="none" rotWithShape="1">
                <a:gsLst>
                  <a:gs pos="0">
                    <a:srgbClr val="1766C2"/>
                  </a:gs>
                  <a:gs pos="100000">
                    <a:srgbClr val="62AEFF"/>
                  </a:gs>
                </a:gsLst>
                <a:lin ang="5443250" scaled="0"/>
              </a:gradFill>
              <a:ln w="12700" cap="flat">
                <a:noFill/>
                <a:miter lim="400000"/>
              </a:ln>
              <a:effectLst/>
            </p:spPr>
            <p:txBody>
              <a:bodyPr wrap="square" lIns="60956" tIns="60956" rIns="60956" bIns="60956" numCol="1" anchor="ctr">
                <a:noAutofit/>
              </a:bodyPr>
              <a:lstStyle/>
              <a:p>
                <a:pPr algn="ctr">
                  <a:defRPr sz="6600">
                    <a:solidFill>
                      <a:srgbClr val="FFFFFF"/>
                    </a:solidFill>
                    <a:latin typeface="Bauhaus 93"/>
                    <a:ea typeface="Bauhaus 93"/>
                    <a:cs typeface="Bauhaus 93"/>
                    <a:sym typeface="Bauhaus 93"/>
                  </a:defRPr>
                </a:pPr>
                <a:endParaRPr/>
              </a:p>
            </p:txBody>
          </p:sp>
          <p:sp>
            <p:nvSpPr>
              <p:cNvPr id="30" name="TextBox 41"/>
              <p:cNvSpPr txBox="1"/>
              <p:nvPr/>
            </p:nvSpPr>
            <p:spPr>
              <a:xfrm>
                <a:off x="751939" y="146132"/>
                <a:ext cx="985320"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defTabSz="882693">
                  <a:defRPr sz="1600" b="1">
                    <a:solidFill>
                      <a:srgbClr val="FFFFFF"/>
                    </a:solidFill>
                    <a:latin typeface="幼圆"/>
                    <a:ea typeface="幼圆"/>
                    <a:cs typeface="幼圆"/>
                    <a:sym typeface="幼圆"/>
                  </a:defRPr>
                </a:lvl1pPr>
              </a:lstStyle>
              <a:p>
                <a:r>
                  <a:t>标题内容</a:t>
                </a:r>
              </a:p>
            </p:txBody>
          </p:sp>
        </p:grpSp>
        <p:sp>
          <p:nvSpPr>
            <p:cNvPr id="28" name="Freeform 50"/>
            <p:cNvSpPr/>
            <p:nvPr/>
          </p:nvSpPr>
          <p:spPr>
            <a:xfrm>
              <a:off x="842274" y="270539"/>
              <a:ext cx="783111" cy="772937"/>
            </a:xfrm>
            <a:custGeom>
              <a:avLst/>
              <a:gdLst/>
              <a:ahLst/>
              <a:cxnLst>
                <a:cxn ang="0">
                  <a:pos x="wd2" y="hd2"/>
                </a:cxn>
                <a:cxn ang="5400000">
                  <a:pos x="wd2" y="hd2"/>
                </a:cxn>
                <a:cxn ang="10800000">
                  <a:pos x="wd2" y="hd2"/>
                </a:cxn>
                <a:cxn ang="16200000">
                  <a:pos x="wd2" y="hd2"/>
                </a:cxn>
              </a:cxnLst>
              <a:rect l="0" t="0" r="r" b="b"/>
              <a:pathLst>
                <a:path w="21600" h="21600" extrusionOk="0">
                  <a:moveTo>
                    <a:pt x="10005" y="11463"/>
                  </a:moveTo>
                  <a:cubicBezTo>
                    <a:pt x="9818" y="11463"/>
                    <a:pt x="9655" y="11534"/>
                    <a:pt x="9514" y="11676"/>
                  </a:cubicBezTo>
                  <a:cubicBezTo>
                    <a:pt x="9374" y="11818"/>
                    <a:pt x="9304" y="11984"/>
                    <a:pt x="9304" y="12174"/>
                  </a:cubicBezTo>
                  <a:lnTo>
                    <a:pt x="9304" y="13784"/>
                  </a:lnTo>
                  <a:cubicBezTo>
                    <a:pt x="9304" y="14258"/>
                    <a:pt x="9538" y="14495"/>
                    <a:pt x="10005" y="14495"/>
                  </a:cubicBezTo>
                  <a:lnTo>
                    <a:pt x="11595" y="14495"/>
                  </a:lnTo>
                  <a:cubicBezTo>
                    <a:pt x="12062" y="14495"/>
                    <a:pt x="12296" y="14258"/>
                    <a:pt x="12296" y="13784"/>
                  </a:cubicBezTo>
                  <a:lnTo>
                    <a:pt x="12296" y="12174"/>
                  </a:lnTo>
                  <a:cubicBezTo>
                    <a:pt x="12296" y="11984"/>
                    <a:pt x="12226" y="11818"/>
                    <a:pt x="12086" y="11676"/>
                  </a:cubicBezTo>
                  <a:cubicBezTo>
                    <a:pt x="11945" y="11534"/>
                    <a:pt x="11782" y="11463"/>
                    <a:pt x="11595" y="11463"/>
                  </a:cubicBezTo>
                  <a:close/>
                  <a:moveTo>
                    <a:pt x="2291" y="5732"/>
                  </a:moveTo>
                  <a:cubicBezTo>
                    <a:pt x="2042" y="5732"/>
                    <a:pt x="1816" y="5834"/>
                    <a:pt x="1613" y="6039"/>
                  </a:cubicBezTo>
                  <a:cubicBezTo>
                    <a:pt x="1410" y="6245"/>
                    <a:pt x="1309" y="6474"/>
                    <a:pt x="1309" y="6726"/>
                  </a:cubicBezTo>
                  <a:lnTo>
                    <a:pt x="1309" y="12505"/>
                  </a:lnTo>
                  <a:lnTo>
                    <a:pt x="2384" y="12505"/>
                  </a:lnTo>
                  <a:cubicBezTo>
                    <a:pt x="2603" y="12505"/>
                    <a:pt x="2712" y="12616"/>
                    <a:pt x="2712" y="12837"/>
                  </a:cubicBezTo>
                  <a:cubicBezTo>
                    <a:pt x="2712" y="13058"/>
                    <a:pt x="2603" y="13168"/>
                    <a:pt x="2384" y="13168"/>
                  </a:cubicBezTo>
                  <a:lnTo>
                    <a:pt x="1309" y="13168"/>
                  </a:lnTo>
                  <a:lnTo>
                    <a:pt x="1309" y="19232"/>
                  </a:lnTo>
                  <a:cubicBezTo>
                    <a:pt x="1309" y="19516"/>
                    <a:pt x="1410" y="19753"/>
                    <a:pt x="1613" y="19942"/>
                  </a:cubicBezTo>
                  <a:cubicBezTo>
                    <a:pt x="1816" y="20132"/>
                    <a:pt x="2042" y="20226"/>
                    <a:pt x="2291" y="20226"/>
                  </a:cubicBezTo>
                  <a:lnTo>
                    <a:pt x="19309" y="20226"/>
                  </a:lnTo>
                  <a:cubicBezTo>
                    <a:pt x="19558" y="20226"/>
                    <a:pt x="19784" y="20132"/>
                    <a:pt x="19987" y="19942"/>
                  </a:cubicBezTo>
                  <a:cubicBezTo>
                    <a:pt x="20190" y="19753"/>
                    <a:pt x="20291" y="19516"/>
                    <a:pt x="20291" y="19232"/>
                  </a:cubicBezTo>
                  <a:lnTo>
                    <a:pt x="20291" y="13168"/>
                  </a:lnTo>
                  <a:lnTo>
                    <a:pt x="12951" y="13168"/>
                  </a:lnTo>
                  <a:lnTo>
                    <a:pt x="12951" y="13832"/>
                  </a:lnTo>
                  <a:cubicBezTo>
                    <a:pt x="12951" y="14179"/>
                    <a:pt x="12818" y="14487"/>
                    <a:pt x="12553" y="14755"/>
                  </a:cubicBezTo>
                  <a:cubicBezTo>
                    <a:pt x="12288" y="15024"/>
                    <a:pt x="11969" y="15158"/>
                    <a:pt x="11595" y="15158"/>
                  </a:cubicBezTo>
                  <a:lnTo>
                    <a:pt x="10005" y="15158"/>
                  </a:lnTo>
                  <a:cubicBezTo>
                    <a:pt x="9631" y="15158"/>
                    <a:pt x="9312" y="15024"/>
                    <a:pt x="9047" y="14755"/>
                  </a:cubicBezTo>
                  <a:cubicBezTo>
                    <a:pt x="8782" y="14487"/>
                    <a:pt x="8649" y="14179"/>
                    <a:pt x="8649" y="13832"/>
                  </a:cubicBezTo>
                  <a:lnTo>
                    <a:pt x="8649" y="13168"/>
                  </a:lnTo>
                  <a:lnTo>
                    <a:pt x="4348" y="13168"/>
                  </a:lnTo>
                  <a:cubicBezTo>
                    <a:pt x="4130" y="13168"/>
                    <a:pt x="4021" y="13058"/>
                    <a:pt x="4021" y="12837"/>
                  </a:cubicBezTo>
                  <a:cubicBezTo>
                    <a:pt x="4021" y="12616"/>
                    <a:pt x="4130" y="12505"/>
                    <a:pt x="4348" y="12505"/>
                  </a:cubicBezTo>
                  <a:lnTo>
                    <a:pt x="8649" y="12505"/>
                  </a:lnTo>
                  <a:lnTo>
                    <a:pt x="8649" y="12174"/>
                  </a:lnTo>
                  <a:cubicBezTo>
                    <a:pt x="8649" y="11795"/>
                    <a:pt x="8782" y="11471"/>
                    <a:pt x="9047" y="11203"/>
                  </a:cubicBezTo>
                  <a:cubicBezTo>
                    <a:pt x="9312" y="10934"/>
                    <a:pt x="9631" y="10800"/>
                    <a:pt x="10005" y="10800"/>
                  </a:cubicBezTo>
                  <a:lnTo>
                    <a:pt x="11595" y="10800"/>
                  </a:lnTo>
                  <a:cubicBezTo>
                    <a:pt x="11969" y="10800"/>
                    <a:pt x="12288" y="10934"/>
                    <a:pt x="12553" y="11203"/>
                  </a:cubicBezTo>
                  <a:cubicBezTo>
                    <a:pt x="12818" y="11471"/>
                    <a:pt x="12951" y="11795"/>
                    <a:pt x="12951" y="12174"/>
                  </a:cubicBezTo>
                  <a:lnTo>
                    <a:pt x="12951" y="12505"/>
                  </a:lnTo>
                  <a:lnTo>
                    <a:pt x="20291" y="12505"/>
                  </a:lnTo>
                  <a:lnTo>
                    <a:pt x="20291" y="6726"/>
                  </a:lnTo>
                  <a:cubicBezTo>
                    <a:pt x="20291" y="6474"/>
                    <a:pt x="20190" y="6245"/>
                    <a:pt x="19987" y="6039"/>
                  </a:cubicBezTo>
                  <a:cubicBezTo>
                    <a:pt x="19784" y="5834"/>
                    <a:pt x="19558" y="5732"/>
                    <a:pt x="19309" y="5732"/>
                  </a:cubicBezTo>
                  <a:close/>
                  <a:moveTo>
                    <a:pt x="9397" y="1374"/>
                  </a:moveTo>
                  <a:cubicBezTo>
                    <a:pt x="8899" y="1374"/>
                    <a:pt x="8649" y="1626"/>
                    <a:pt x="8649" y="2132"/>
                  </a:cubicBezTo>
                  <a:lnTo>
                    <a:pt x="8649" y="4405"/>
                  </a:lnTo>
                  <a:lnTo>
                    <a:pt x="12951" y="4405"/>
                  </a:lnTo>
                  <a:lnTo>
                    <a:pt x="12951" y="2132"/>
                  </a:lnTo>
                  <a:cubicBezTo>
                    <a:pt x="12951" y="1626"/>
                    <a:pt x="12545" y="1374"/>
                    <a:pt x="11735" y="1374"/>
                  </a:cubicBezTo>
                  <a:close/>
                  <a:moveTo>
                    <a:pt x="9397" y="0"/>
                  </a:moveTo>
                  <a:lnTo>
                    <a:pt x="12062" y="0"/>
                  </a:lnTo>
                  <a:cubicBezTo>
                    <a:pt x="12748" y="0"/>
                    <a:pt x="13293" y="197"/>
                    <a:pt x="13699" y="592"/>
                  </a:cubicBezTo>
                  <a:cubicBezTo>
                    <a:pt x="14104" y="987"/>
                    <a:pt x="14306" y="1500"/>
                    <a:pt x="14306" y="2132"/>
                  </a:cubicBezTo>
                  <a:lnTo>
                    <a:pt x="14306" y="4405"/>
                  </a:lnTo>
                  <a:lnTo>
                    <a:pt x="19309" y="4405"/>
                  </a:lnTo>
                  <a:cubicBezTo>
                    <a:pt x="19932" y="4405"/>
                    <a:pt x="20470" y="4634"/>
                    <a:pt x="20922" y="5092"/>
                  </a:cubicBezTo>
                  <a:cubicBezTo>
                    <a:pt x="21374" y="5550"/>
                    <a:pt x="21600" y="6095"/>
                    <a:pt x="21600" y="6726"/>
                  </a:cubicBezTo>
                  <a:lnTo>
                    <a:pt x="21600" y="19232"/>
                  </a:lnTo>
                  <a:cubicBezTo>
                    <a:pt x="21600" y="19863"/>
                    <a:pt x="21374" y="20416"/>
                    <a:pt x="20922" y="20889"/>
                  </a:cubicBezTo>
                  <a:cubicBezTo>
                    <a:pt x="20470" y="21363"/>
                    <a:pt x="19932" y="21600"/>
                    <a:pt x="19309" y="21600"/>
                  </a:cubicBezTo>
                  <a:lnTo>
                    <a:pt x="2291" y="21600"/>
                  </a:lnTo>
                  <a:cubicBezTo>
                    <a:pt x="1668" y="21600"/>
                    <a:pt x="1130" y="21363"/>
                    <a:pt x="678" y="20889"/>
                  </a:cubicBezTo>
                  <a:cubicBezTo>
                    <a:pt x="226" y="20416"/>
                    <a:pt x="0" y="19863"/>
                    <a:pt x="0" y="19232"/>
                  </a:cubicBezTo>
                  <a:lnTo>
                    <a:pt x="0" y="6726"/>
                  </a:lnTo>
                  <a:cubicBezTo>
                    <a:pt x="0" y="6095"/>
                    <a:pt x="226" y="5550"/>
                    <a:pt x="678" y="5092"/>
                  </a:cubicBezTo>
                  <a:cubicBezTo>
                    <a:pt x="1130" y="4634"/>
                    <a:pt x="1668" y="4405"/>
                    <a:pt x="2291" y="4405"/>
                  </a:cubicBezTo>
                  <a:lnTo>
                    <a:pt x="7294" y="4405"/>
                  </a:lnTo>
                  <a:lnTo>
                    <a:pt x="7294" y="2132"/>
                  </a:lnTo>
                  <a:cubicBezTo>
                    <a:pt x="7294" y="1500"/>
                    <a:pt x="7473" y="987"/>
                    <a:pt x="7831" y="592"/>
                  </a:cubicBezTo>
                  <a:cubicBezTo>
                    <a:pt x="8190" y="197"/>
                    <a:pt x="8712" y="0"/>
                    <a:pt x="9397" y="0"/>
                  </a:cubicBezTo>
                  <a:close/>
                </a:path>
              </a:pathLst>
            </a:custGeom>
            <a:solidFill>
              <a:srgbClr val="3F8DE3"/>
            </a:solidFill>
            <a:ln w="12700" cap="flat">
              <a:noFill/>
              <a:miter lim="400000"/>
            </a:ln>
            <a:effectLst/>
          </p:spPr>
          <p:txBody>
            <a:bodyPr wrap="square" lIns="60956" tIns="60956" rIns="60956" bIns="60956" numCol="1" anchor="t">
              <a:noAutofit/>
            </a:bodyPr>
            <a:lstStyle/>
            <a:p>
              <a:pPr defTabSz="609600">
                <a:defRPr sz="1200">
                  <a:solidFill>
                    <a:srgbClr val="FDFFFF"/>
                  </a:solidFill>
                  <a:latin typeface="+mn-lt"/>
                  <a:ea typeface="+mn-ea"/>
                  <a:cs typeface="+mn-cs"/>
                  <a:sym typeface="Helvetica"/>
                </a:defRPr>
              </a:pPr>
              <a:endParaRPr/>
            </a:p>
          </p:txBody>
        </p:sp>
      </p:grpSp>
      <p:sp>
        <p:nvSpPr>
          <p:cNvPr id="31" name="Rectangle 33"/>
          <p:cNvSpPr txBox="1"/>
          <p:nvPr/>
        </p:nvSpPr>
        <p:spPr>
          <a:xfrm>
            <a:off x="3505946" y="1190594"/>
            <a:ext cx="5684816" cy="472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defRPr sz="2200" b="1">
                <a:solidFill>
                  <a:srgbClr val="1676E7"/>
                </a:solidFill>
                <a:latin typeface="微软雅黑"/>
                <a:ea typeface="微软雅黑"/>
                <a:cs typeface="微软雅黑"/>
                <a:sym typeface="微软雅黑"/>
              </a:defRPr>
            </a:lvl1pPr>
          </a:lstStyle>
          <a:p>
            <a:r>
              <a:t>输入描述性文字内容输入描述性文字内容</a:t>
            </a:r>
          </a:p>
        </p:txBody>
      </p:sp>
    </p:spTree>
    <p:extLst>
      <p:ext uri="{BB962C8B-B14F-4D97-AF65-F5344CB8AC3E}">
        <p14:creationId xmlns:p14="http://schemas.microsoft.com/office/powerpoint/2010/main" val="34365103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iterate>
                                    <p:tmAbs val="0"/>
                                  </p:iterate>
                                  <p:childTnLst>
                                    <p:set>
                                      <p:cBhvr>
                                        <p:cTn id="11" fill="hold"/>
                                        <p:tgtEl>
                                          <p:spTgt spid="3"/>
                                        </p:tgtEl>
                                        <p:attrNameLst>
                                          <p:attrName>style.visibility</p:attrName>
                                        </p:attrNameLst>
                                      </p:cBhvr>
                                      <p:to>
                                        <p:strVal val="visible"/>
                                      </p:to>
                                    </p:set>
                                    <p:anim calcmode="lin" valueType="num">
                                      <p:cBhvr>
                                        <p:cTn id="12" dur="1000" fill="hold"/>
                                        <p:tgtEl>
                                          <p:spTgt spid="3"/>
                                        </p:tgtEl>
                                        <p:attrNameLst>
                                          <p:attrName>ppt_x</p:attrName>
                                        </p:attrNameLst>
                                      </p:cBhvr>
                                      <p:tavLst>
                                        <p:tav tm="0">
                                          <p:val>
                                            <p:strVal val="0-#ppt_w/2"/>
                                          </p:val>
                                        </p:tav>
                                        <p:tav tm="100000">
                                          <p:val>
                                            <p:strVal val="#ppt_x"/>
                                          </p:val>
                                        </p:tav>
                                      </p:tavLst>
                                    </p:anim>
                                    <p:anim calcmode="lin" valueType="num">
                                      <p:cBhvr>
                                        <p:cTn id="13" dur="10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iterate>
                                    <p:tmAbs val="0"/>
                                  </p:iterate>
                                  <p:childTnLst>
                                    <p:set>
                                      <p:cBhvr>
                                        <p:cTn id="16" fill="hold"/>
                                        <p:tgtEl>
                                          <p:spTgt spid="10"/>
                                        </p:tgtEl>
                                        <p:attrNameLst>
                                          <p:attrName>style.visibility</p:attrName>
                                        </p:attrNameLst>
                                      </p:cBhvr>
                                      <p:to>
                                        <p:strVal val="visible"/>
                                      </p:to>
                                    </p:set>
                                    <p:anim calcmode="lin" valueType="num">
                                      <p:cBhvr>
                                        <p:cTn id="17" dur="1000" fill="hold"/>
                                        <p:tgtEl>
                                          <p:spTgt spid="10"/>
                                        </p:tgtEl>
                                        <p:attrNameLst>
                                          <p:attrName>ppt_x</p:attrName>
                                        </p:attrNameLst>
                                      </p:cBhvr>
                                      <p:tavLst>
                                        <p:tav tm="0">
                                          <p:val>
                                            <p:strVal val="0-#ppt_w/2"/>
                                          </p:val>
                                        </p:tav>
                                        <p:tav tm="100000">
                                          <p:val>
                                            <p:strVal val="#ppt_x"/>
                                          </p:val>
                                        </p:tav>
                                      </p:tavLst>
                                    </p:anim>
                                    <p:anim calcmode="lin" valueType="num">
                                      <p:cBhvr>
                                        <p:cTn id="18" dur="10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0"/>
                                  </p:stCondLst>
                                  <p:iterate>
                                    <p:tmAbs val="0"/>
                                  </p:iterate>
                                  <p:childTnLst>
                                    <p:set>
                                      <p:cBhvr>
                                        <p:cTn id="21" fill="hold"/>
                                        <p:tgtEl>
                                          <p:spTgt spid="17"/>
                                        </p:tgtEl>
                                        <p:attrNameLst>
                                          <p:attrName>style.visibility</p:attrName>
                                        </p:attrNameLst>
                                      </p:cBhvr>
                                      <p:to>
                                        <p:strVal val="visible"/>
                                      </p:to>
                                    </p:set>
                                    <p:anim calcmode="lin" valueType="num">
                                      <p:cBhvr>
                                        <p:cTn id="22" dur="1000" fill="hold"/>
                                        <p:tgtEl>
                                          <p:spTgt spid="17"/>
                                        </p:tgtEl>
                                        <p:attrNameLst>
                                          <p:attrName>ppt_x</p:attrName>
                                        </p:attrNameLst>
                                      </p:cBhvr>
                                      <p:tavLst>
                                        <p:tav tm="0">
                                          <p:val>
                                            <p:strVal val="0-#ppt_w/2"/>
                                          </p:val>
                                        </p:tav>
                                        <p:tav tm="100000">
                                          <p:val>
                                            <p:strVal val="#ppt_x"/>
                                          </p:val>
                                        </p:tav>
                                      </p:tavLst>
                                    </p:anim>
                                    <p:anim calcmode="lin" valueType="num">
                                      <p:cBhvr>
                                        <p:cTn id="23" dur="10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2" presetClass="entr" presetSubtype="8" fill="hold" grpId="0" nodeType="afterEffect">
                                  <p:stCondLst>
                                    <p:cond delay="0"/>
                                  </p:stCondLst>
                                  <p:iterate>
                                    <p:tmAbs val="0"/>
                                  </p:iterate>
                                  <p:childTnLst>
                                    <p:set>
                                      <p:cBhvr>
                                        <p:cTn id="26" fill="hold"/>
                                        <p:tgtEl>
                                          <p:spTgt spid="24"/>
                                        </p:tgtEl>
                                        <p:attrNameLst>
                                          <p:attrName>style.visibility</p:attrName>
                                        </p:attrNameLst>
                                      </p:cBhvr>
                                      <p:to>
                                        <p:strVal val="visible"/>
                                      </p:to>
                                    </p:set>
                                    <p:anim calcmode="lin" valueType="num">
                                      <p:cBhvr>
                                        <p:cTn id="27" dur="1000" fill="hold"/>
                                        <p:tgtEl>
                                          <p:spTgt spid="24"/>
                                        </p:tgtEl>
                                        <p:attrNameLst>
                                          <p:attrName>ppt_x</p:attrName>
                                        </p:attrNameLst>
                                      </p:cBhvr>
                                      <p:tavLst>
                                        <p:tav tm="0">
                                          <p:val>
                                            <p:strVal val="0-#ppt_w/2"/>
                                          </p:val>
                                        </p:tav>
                                        <p:tav tm="100000">
                                          <p:val>
                                            <p:strVal val="#ppt_x"/>
                                          </p:val>
                                        </p:tav>
                                      </p:tavLst>
                                    </p:anim>
                                    <p:anim calcmode="lin" valueType="num">
                                      <p:cBhvr>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10" grpId="0" animBg="1" advAuto="0"/>
      <p:bldP spid="17" grpId="0" animBg="1" advAuto="0"/>
      <p:bldP spid="24" grpId="0" animBg="1" advAuto="0"/>
      <p:bldP spid="31"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椭圆 75"/>
          <p:cNvSpPr/>
          <p:nvPr/>
        </p:nvSpPr>
        <p:spPr>
          <a:xfrm>
            <a:off x="8092020" y="4135427"/>
            <a:ext cx="1039165" cy="1039165"/>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4" name="椭圆 76"/>
          <p:cNvSpPr/>
          <p:nvPr/>
        </p:nvSpPr>
        <p:spPr>
          <a:xfrm>
            <a:off x="4628445" y="4135427"/>
            <a:ext cx="1039164" cy="1039165"/>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5" name="椭圆 77"/>
          <p:cNvSpPr/>
          <p:nvPr/>
        </p:nvSpPr>
        <p:spPr>
          <a:xfrm>
            <a:off x="1133004" y="4135427"/>
            <a:ext cx="1039164" cy="1039165"/>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6" name="椭圆 78"/>
          <p:cNvSpPr/>
          <p:nvPr/>
        </p:nvSpPr>
        <p:spPr>
          <a:xfrm>
            <a:off x="8059824" y="2225545"/>
            <a:ext cx="1039165" cy="1039165"/>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7" name="椭圆 79"/>
          <p:cNvSpPr/>
          <p:nvPr/>
        </p:nvSpPr>
        <p:spPr>
          <a:xfrm>
            <a:off x="4702359" y="2225545"/>
            <a:ext cx="1039165" cy="1039165"/>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8" name="椭圆 84"/>
          <p:cNvSpPr/>
          <p:nvPr/>
        </p:nvSpPr>
        <p:spPr>
          <a:xfrm>
            <a:off x="1060995" y="2225545"/>
            <a:ext cx="1039165" cy="1039165"/>
          </a:xfrm>
          <a:prstGeom prst="ellipse">
            <a:avLst/>
          </a:pr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9" name="Freeform 20"/>
          <p:cNvSpPr/>
          <p:nvPr/>
        </p:nvSpPr>
        <p:spPr>
          <a:xfrm>
            <a:off x="1400620" y="2461698"/>
            <a:ext cx="378820" cy="563109"/>
          </a:xfrm>
          <a:custGeom>
            <a:avLst/>
            <a:gdLst/>
            <a:ahLst/>
            <a:cxnLst>
              <a:cxn ang="0">
                <a:pos x="wd2" y="hd2"/>
              </a:cxn>
              <a:cxn ang="5400000">
                <a:pos x="wd2" y="hd2"/>
              </a:cxn>
              <a:cxn ang="10800000">
                <a:pos x="wd2" y="hd2"/>
              </a:cxn>
              <a:cxn ang="16200000">
                <a:pos x="wd2" y="hd2"/>
              </a:cxn>
            </a:cxnLst>
            <a:rect l="0" t="0" r="r" b="b"/>
            <a:pathLst>
              <a:path w="21600" h="21600" extrusionOk="0">
                <a:moveTo>
                  <a:pt x="19762" y="3549"/>
                </a:moveTo>
                <a:cubicBezTo>
                  <a:pt x="14477" y="3549"/>
                  <a:pt x="14477" y="3549"/>
                  <a:pt x="14477" y="3549"/>
                </a:cubicBezTo>
                <a:cubicBezTo>
                  <a:pt x="13328" y="2931"/>
                  <a:pt x="13328" y="1851"/>
                  <a:pt x="13328" y="1851"/>
                </a:cubicBezTo>
                <a:cubicBezTo>
                  <a:pt x="13328" y="1851"/>
                  <a:pt x="13328" y="1851"/>
                  <a:pt x="13328" y="1851"/>
                </a:cubicBezTo>
                <a:cubicBezTo>
                  <a:pt x="13328" y="1851"/>
                  <a:pt x="13328" y="1697"/>
                  <a:pt x="13328" y="1697"/>
                </a:cubicBezTo>
                <a:cubicBezTo>
                  <a:pt x="13328" y="771"/>
                  <a:pt x="12179" y="0"/>
                  <a:pt x="10800" y="0"/>
                </a:cubicBezTo>
                <a:cubicBezTo>
                  <a:pt x="9421" y="0"/>
                  <a:pt x="8272" y="771"/>
                  <a:pt x="8272" y="1697"/>
                </a:cubicBezTo>
                <a:cubicBezTo>
                  <a:pt x="8272" y="1697"/>
                  <a:pt x="8272" y="1851"/>
                  <a:pt x="8272" y="1851"/>
                </a:cubicBezTo>
                <a:cubicBezTo>
                  <a:pt x="8272" y="1851"/>
                  <a:pt x="8272" y="1851"/>
                  <a:pt x="8272" y="1851"/>
                </a:cubicBezTo>
                <a:cubicBezTo>
                  <a:pt x="8272" y="1851"/>
                  <a:pt x="8502" y="2931"/>
                  <a:pt x="7353" y="3549"/>
                </a:cubicBezTo>
                <a:cubicBezTo>
                  <a:pt x="1838" y="3549"/>
                  <a:pt x="1838" y="3549"/>
                  <a:pt x="1838" y="3549"/>
                </a:cubicBezTo>
                <a:cubicBezTo>
                  <a:pt x="919" y="3549"/>
                  <a:pt x="0" y="4011"/>
                  <a:pt x="0" y="4629"/>
                </a:cubicBezTo>
                <a:cubicBezTo>
                  <a:pt x="0" y="20366"/>
                  <a:pt x="0" y="20366"/>
                  <a:pt x="0" y="20366"/>
                </a:cubicBezTo>
                <a:cubicBezTo>
                  <a:pt x="0" y="21137"/>
                  <a:pt x="919" y="21600"/>
                  <a:pt x="1838" y="21600"/>
                </a:cubicBezTo>
                <a:cubicBezTo>
                  <a:pt x="19762" y="21600"/>
                  <a:pt x="19762" y="21600"/>
                  <a:pt x="19762" y="21600"/>
                </a:cubicBezTo>
                <a:cubicBezTo>
                  <a:pt x="20911" y="21600"/>
                  <a:pt x="21600" y="21137"/>
                  <a:pt x="21600" y="20366"/>
                </a:cubicBezTo>
                <a:cubicBezTo>
                  <a:pt x="21600" y="4629"/>
                  <a:pt x="21600" y="4629"/>
                  <a:pt x="21600" y="4629"/>
                </a:cubicBezTo>
                <a:cubicBezTo>
                  <a:pt x="21600" y="4011"/>
                  <a:pt x="20911" y="3549"/>
                  <a:pt x="19762" y="3549"/>
                </a:cubicBezTo>
                <a:close/>
                <a:moveTo>
                  <a:pt x="10800" y="309"/>
                </a:moveTo>
                <a:cubicBezTo>
                  <a:pt x="11949" y="309"/>
                  <a:pt x="12868" y="926"/>
                  <a:pt x="12868" y="1697"/>
                </a:cubicBezTo>
                <a:cubicBezTo>
                  <a:pt x="12868" y="2469"/>
                  <a:pt x="11949" y="3086"/>
                  <a:pt x="10800" y="3086"/>
                </a:cubicBezTo>
                <a:cubicBezTo>
                  <a:pt x="9651" y="3086"/>
                  <a:pt x="8732" y="2469"/>
                  <a:pt x="8732" y="1697"/>
                </a:cubicBezTo>
                <a:cubicBezTo>
                  <a:pt x="8732" y="926"/>
                  <a:pt x="9651" y="309"/>
                  <a:pt x="10800" y="309"/>
                </a:cubicBezTo>
                <a:close/>
                <a:moveTo>
                  <a:pt x="19072" y="19131"/>
                </a:moveTo>
                <a:cubicBezTo>
                  <a:pt x="2528" y="19131"/>
                  <a:pt x="2528" y="19131"/>
                  <a:pt x="2528" y="19131"/>
                </a:cubicBezTo>
                <a:cubicBezTo>
                  <a:pt x="2528" y="4474"/>
                  <a:pt x="2528" y="4474"/>
                  <a:pt x="2528" y="4474"/>
                </a:cubicBezTo>
                <a:cubicBezTo>
                  <a:pt x="5515" y="4474"/>
                  <a:pt x="5515" y="4474"/>
                  <a:pt x="5515" y="4474"/>
                </a:cubicBezTo>
                <a:cubicBezTo>
                  <a:pt x="5055" y="5400"/>
                  <a:pt x="5055" y="5400"/>
                  <a:pt x="5055" y="5400"/>
                </a:cubicBezTo>
                <a:cubicBezTo>
                  <a:pt x="16545" y="5400"/>
                  <a:pt x="16545" y="5400"/>
                  <a:pt x="16545" y="5400"/>
                </a:cubicBezTo>
                <a:cubicBezTo>
                  <a:pt x="16085" y="4474"/>
                  <a:pt x="16085" y="4474"/>
                  <a:pt x="16085" y="4474"/>
                </a:cubicBezTo>
                <a:cubicBezTo>
                  <a:pt x="19072" y="4474"/>
                  <a:pt x="19072" y="4474"/>
                  <a:pt x="19072" y="4474"/>
                </a:cubicBezTo>
                <a:lnTo>
                  <a:pt x="19072" y="19131"/>
                </a:lnTo>
                <a:close/>
                <a:moveTo>
                  <a:pt x="10800" y="2777"/>
                </a:moveTo>
                <a:cubicBezTo>
                  <a:pt x="11719" y="2777"/>
                  <a:pt x="12409" y="2314"/>
                  <a:pt x="12409" y="1697"/>
                </a:cubicBezTo>
                <a:cubicBezTo>
                  <a:pt x="12409" y="1080"/>
                  <a:pt x="11719" y="617"/>
                  <a:pt x="10800" y="617"/>
                </a:cubicBezTo>
                <a:cubicBezTo>
                  <a:pt x="9881" y="617"/>
                  <a:pt x="9191" y="1080"/>
                  <a:pt x="9191" y="1697"/>
                </a:cubicBezTo>
                <a:cubicBezTo>
                  <a:pt x="9191" y="2314"/>
                  <a:pt x="9881" y="2777"/>
                  <a:pt x="10800" y="2777"/>
                </a:cubicBezTo>
                <a:close/>
                <a:moveTo>
                  <a:pt x="10800" y="926"/>
                </a:moveTo>
                <a:cubicBezTo>
                  <a:pt x="11489" y="926"/>
                  <a:pt x="11949" y="1234"/>
                  <a:pt x="11949" y="1697"/>
                </a:cubicBezTo>
                <a:cubicBezTo>
                  <a:pt x="11949" y="2160"/>
                  <a:pt x="11489" y="2469"/>
                  <a:pt x="10800" y="2469"/>
                </a:cubicBezTo>
                <a:cubicBezTo>
                  <a:pt x="10111" y="2469"/>
                  <a:pt x="9651" y="2160"/>
                  <a:pt x="9651" y="1697"/>
                </a:cubicBezTo>
                <a:cubicBezTo>
                  <a:pt x="9651" y="1234"/>
                  <a:pt x="10111" y="926"/>
                  <a:pt x="10800" y="926"/>
                </a:cubicBezTo>
                <a:close/>
                <a:moveTo>
                  <a:pt x="8043" y="13269"/>
                </a:moveTo>
                <a:cubicBezTo>
                  <a:pt x="8502" y="13577"/>
                  <a:pt x="8502" y="13577"/>
                  <a:pt x="8502" y="13577"/>
                </a:cubicBezTo>
                <a:cubicBezTo>
                  <a:pt x="5974" y="15583"/>
                  <a:pt x="5974" y="15583"/>
                  <a:pt x="5974" y="15583"/>
                </a:cubicBezTo>
                <a:cubicBezTo>
                  <a:pt x="5745" y="15737"/>
                  <a:pt x="5745" y="15737"/>
                  <a:pt x="5745" y="15737"/>
                </a:cubicBezTo>
                <a:cubicBezTo>
                  <a:pt x="5515" y="15429"/>
                  <a:pt x="5515" y="15429"/>
                  <a:pt x="5515" y="15429"/>
                </a:cubicBezTo>
                <a:cubicBezTo>
                  <a:pt x="4136" y="14503"/>
                  <a:pt x="4136" y="14503"/>
                  <a:pt x="4136" y="14503"/>
                </a:cubicBezTo>
                <a:cubicBezTo>
                  <a:pt x="4596" y="14040"/>
                  <a:pt x="4596" y="14040"/>
                  <a:pt x="4596" y="14040"/>
                </a:cubicBezTo>
                <a:cubicBezTo>
                  <a:pt x="5745" y="14657"/>
                  <a:pt x="5745" y="14657"/>
                  <a:pt x="5745" y="14657"/>
                </a:cubicBezTo>
                <a:lnTo>
                  <a:pt x="8043" y="13269"/>
                </a:lnTo>
                <a:close/>
                <a:moveTo>
                  <a:pt x="8043" y="10337"/>
                </a:moveTo>
                <a:cubicBezTo>
                  <a:pt x="8502" y="10646"/>
                  <a:pt x="8502" y="10646"/>
                  <a:pt x="8502" y="10646"/>
                </a:cubicBezTo>
                <a:cubicBezTo>
                  <a:pt x="5974" y="12497"/>
                  <a:pt x="5974" y="12497"/>
                  <a:pt x="5974" y="12497"/>
                </a:cubicBezTo>
                <a:cubicBezTo>
                  <a:pt x="5745" y="12806"/>
                  <a:pt x="5745" y="12806"/>
                  <a:pt x="5745" y="12806"/>
                </a:cubicBezTo>
                <a:cubicBezTo>
                  <a:pt x="5515" y="12497"/>
                  <a:pt x="5515" y="12497"/>
                  <a:pt x="5515" y="12497"/>
                </a:cubicBezTo>
                <a:cubicBezTo>
                  <a:pt x="4136" y="11417"/>
                  <a:pt x="4136" y="11417"/>
                  <a:pt x="4136" y="11417"/>
                </a:cubicBezTo>
                <a:cubicBezTo>
                  <a:pt x="4596" y="11109"/>
                  <a:pt x="4596" y="11109"/>
                  <a:pt x="4596" y="11109"/>
                </a:cubicBezTo>
                <a:cubicBezTo>
                  <a:pt x="5745" y="11726"/>
                  <a:pt x="5745" y="11726"/>
                  <a:pt x="5745" y="11726"/>
                </a:cubicBezTo>
                <a:lnTo>
                  <a:pt x="8043" y="10337"/>
                </a:lnTo>
                <a:close/>
                <a:moveTo>
                  <a:pt x="8043" y="7406"/>
                </a:moveTo>
                <a:cubicBezTo>
                  <a:pt x="8502" y="7714"/>
                  <a:pt x="8502" y="7714"/>
                  <a:pt x="8502" y="7714"/>
                </a:cubicBezTo>
                <a:cubicBezTo>
                  <a:pt x="5974" y="9566"/>
                  <a:pt x="5974" y="9566"/>
                  <a:pt x="5974" y="9566"/>
                </a:cubicBezTo>
                <a:cubicBezTo>
                  <a:pt x="5745" y="9720"/>
                  <a:pt x="5745" y="9720"/>
                  <a:pt x="5745" y="9720"/>
                </a:cubicBezTo>
                <a:cubicBezTo>
                  <a:pt x="5515" y="9566"/>
                  <a:pt x="5515" y="9566"/>
                  <a:pt x="5515" y="9566"/>
                </a:cubicBezTo>
                <a:cubicBezTo>
                  <a:pt x="4136" y="8486"/>
                  <a:pt x="4136" y="8486"/>
                  <a:pt x="4136" y="8486"/>
                </a:cubicBezTo>
                <a:cubicBezTo>
                  <a:pt x="4596" y="8177"/>
                  <a:pt x="4596" y="8177"/>
                  <a:pt x="4596" y="8177"/>
                </a:cubicBezTo>
                <a:cubicBezTo>
                  <a:pt x="5745" y="8794"/>
                  <a:pt x="5745" y="8794"/>
                  <a:pt x="5745" y="8794"/>
                </a:cubicBezTo>
                <a:lnTo>
                  <a:pt x="8043" y="7406"/>
                </a:lnTo>
                <a:close/>
              </a:path>
            </a:pathLst>
          </a:custGeom>
          <a:solidFill>
            <a:srgbClr val="FFFFFF"/>
          </a:solidFill>
          <a:ln w="12700">
            <a:miter lim="400000"/>
          </a:ln>
        </p:spPr>
        <p:txBody>
          <a:bodyPr lIns="45719" rIns="45719"/>
          <a:lstStyle/>
          <a:p>
            <a:endParaRPr/>
          </a:p>
        </p:txBody>
      </p:sp>
      <p:sp>
        <p:nvSpPr>
          <p:cNvPr id="10" name="Freeform 48"/>
          <p:cNvSpPr/>
          <p:nvPr/>
        </p:nvSpPr>
        <p:spPr>
          <a:xfrm>
            <a:off x="8378914" y="2422075"/>
            <a:ext cx="400985" cy="642355"/>
          </a:xfrm>
          <a:custGeom>
            <a:avLst/>
            <a:gdLst/>
            <a:ahLst/>
            <a:cxnLst>
              <a:cxn ang="0">
                <a:pos x="wd2" y="hd2"/>
              </a:cxn>
              <a:cxn ang="5400000">
                <a:pos x="wd2" y="hd2"/>
              </a:cxn>
              <a:cxn ang="10800000">
                <a:pos x="wd2" y="hd2"/>
              </a:cxn>
              <a:cxn ang="16200000">
                <a:pos x="wd2" y="hd2"/>
              </a:cxn>
            </a:cxnLst>
            <a:rect l="0" t="0" r="r" b="b"/>
            <a:pathLst>
              <a:path w="21600" h="21600" extrusionOk="0">
                <a:moveTo>
                  <a:pt x="5214" y="18669"/>
                </a:moveTo>
                <a:cubicBezTo>
                  <a:pt x="14648" y="18669"/>
                  <a:pt x="14648" y="18669"/>
                  <a:pt x="14648" y="18669"/>
                </a:cubicBezTo>
                <a:cubicBezTo>
                  <a:pt x="14648" y="21600"/>
                  <a:pt x="14648" y="21600"/>
                  <a:pt x="14648" y="21600"/>
                </a:cubicBezTo>
                <a:cubicBezTo>
                  <a:pt x="5214" y="21600"/>
                  <a:pt x="5214" y="21600"/>
                  <a:pt x="5214" y="21600"/>
                </a:cubicBezTo>
                <a:lnTo>
                  <a:pt x="5214" y="18669"/>
                </a:lnTo>
                <a:close/>
                <a:moveTo>
                  <a:pt x="14648" y="0"/>
                </a:moveTo>
                <a:cubicBezTo>
                  <a:pt x="5214" y="0"/>
                  <a:pt x="5214" y="0"/>
                  <a:pt x="5214" y="0"/>
                </a:cubicBezTo>
                <a:cubicBezTo>
                  <a:pt x="5214" y="2931"/>
                  <a:pt x="5214" y="2931"/>
                  <a:pt x="5214" y="2931"/>
                </a:cubicBezTo>
                <a:cubicBezTo>
                  <a:pt x="14648" y="2931"/>
                  <a:pt x="14648" y="2931"/>
                  <a:pt x="14648" y="2931"/>
                </a:cubicBezTo>
                <a:lnTo>
                  <a:pt x="14648" y="0"/>
                </a:lnTo>
                <a:close/>
                <a:moveTo>
                  <a:pt x="14400" y="14811"/>
                </a:moveTo>
                <a:cubicBezTo>
                  <a:pt x="14400" y="14811"/>
                  <a:pt x="14400" y="14811"/>
                  <a:pt x="14400" y="14811"/>
                </a:cubicBezTo>
                <a:cubicBezTo>
                  <a:pt x="14400" y="14811"/>
                  <a:pt x="14400" y="14811"/>
                  <a:pt x="14400" y="14811"/>
                </a:cubicBezTo>
                <a:cubicBezTo>
                  <a:pt x="14400" y="14811"/>
                  <a:pt x="14400" y="14811"/>
                  <a:pt x="14400" y="14811"/>
                </a:cubicBezTo>
                <a:cubicBezTo>
                  <a:pt x="9931" y="11571"/>
                  <a:pt x="9931" y="11571"/>
                  <a:pt x="9931" y="11571"/>
                </a:cubicBezTo>
                <a:cubicBezTo>
                  <a:pt x="9186" y="11571"/>
                  <a:pt x="8690" y="11263"/>
                  <a:pt x="8690" y="10800"/>
                </a:cubicBezTo>
                <a:cubicBezTo>
                  <a:pt x="8690" y="10491"/>
                  <a:pt x="8938" y="10183"/>
                  <a:pt x="9186" y="10029"/>
                </a:cubicBezTo>
                <a:cubicBezTo>
                  <a:pt x="9931" y="6943"/>
                  <a:pt x="9931" y="6943"/>
                  <a:pt x="9931" y="6943"/>
                </a:cubicBezTo>
                <a:cubicBezTo>
                  <a:pt x="9931" y="6943"/>
                  <a:pt x="9931" y="6943"/>
                  <a:pt x="9931" y="6943"/>
                </a:cubicBezTo>
                <a:cubicBezTo>
                  <a:pt x="9931" y="6943"/>
                  <a:pt x="9931" y="6943"/>
                  <a:pt x="9931" y="6943"/>
                </a:cubicBezTo>
                <a:cubicBezTo>
                  <a:pt x="9931" y="6943"/>
                  <a:pt x="9931" y="6943"/>
                  <a:pt x="9931" y="6943"/>
                </a:cubicBezTo>
                <a:cubicBezTo>
                  <a:pt x="10676" y="10183"/>
                  <a:pt x="10676" y="10183"/>
                  <a:pt x="10676" y="10183"/>
                </a:cubicBezTo>
                <a:cubicBezTo>
                  <a:pt x="10924" y="10183"/>
                  <a:pt x="11172" y="10491"/>
                  <a:pt x="11172" y="10800"/>
                </a:cubicBezTo>
                <a:cubicBezTo>
                  <a:pt x="11172" y="10954"/>
                  <a:pt x="11172" y="11109"/>
                  <a:pt x="11172" y="11109"/>
                </a:cubicBezTo>
                <a:cubicBezTo>
                  <a:pt x="14400" y="14811"/>
                  <a:pt x="14400" y="14811"/>
                  <a:pt x="14400" y="14811"/>
                </a:cubicBezTo>
                <a:close/>
                <a:moveTo>
                  <a:pt x="10676" y="10954"/>
                </a:moveTo>
                <a:cubicBezTo>
                  <a:pt x="10179" y="10800"/>
                  <a:pt x="10179" y="10800"/>
                  <a:pt x="10179" y="10800"/>
                </a:cubicBezTo>
                <a:cubicBezTo>
                  <a:pt x="10428" y="10646"/>
                  <a:pt x="10428" y="10646"/>
                  <a:pt x="10428" y="10491"/>
                </a:cubicBezTo>
                <a:cubicBezTo>
                  <a:pt x="9931" y="10646"/>
                  <a:pt x="9931" y="10646"/>
                  <a:pt x="9931" y="10646"/>
                </a:cubicBezTo>
                <a:cubicBezTo>
                  <a:pt x="9434" y="10491"/>
                  <a:pt x="9434" y="10491"/>
                  <a:pt x="9434" y="10491"/>
                </a:cubicBezTo>
                <a:cubicBezTo>
                  <a:pt x="9434" y="10491"/>
                  <a:pt x="9434" y="10646"/>
                  <a:pt x="9434" y="10800"/>
                </a:cubicBezTo>
                <a:cubicBezTo>
                  <a:pt x="9186" y="10954"/>
                  <a:pt x="9186" y="10954"/>
                  <a:pt x="9186" y="10954"/>
                </a:cubicBezTo>
                <a:cubicBezTo>
                  <a:pt x="9683" y="11109"/>
                  <a:pt x="9683" y="11109"/>
                  <a:pt x="9683" y="11109"/>
                </a:cubicBezTo>
                <a:cubicBezTo>
                  <a:pt x="9683" y="11109"/>
                  <a:pt x="9683" y="11263"/>
                  <a:pt x="9931" y="11263"/>
                </a:cubicBezTo>
                <a:cubicBezTo>
                  <a:pt x="9931" y="11263"/>
                  <a:pt x="10179" y="11109"/>
                  <a:pt x="10179" y="11109"/>
                </a:cubicBezTo>
                <a:lnTo>
                  <a:pt x="10676" y="10954"/>
                </a:lnTo>
                <a:close/>
                <a:moveTo>
                  <a:pt x="21600" y="10646"/>
                </a:moveTo>
                <a:cubicBezTo>
                  <a:pt x="21600" y="11263"/>
                  <a:pt x="20855" y="11880"/>
                  <a:pt x="20110" y="11880"/>
                </a:cubicBezTo>
                <a:cubicBezTo>
                  <a:pt x="20110" y="11880"/>
                  <a:pt x="19862" y="11726"/>
                  <a:pt x="19862" y="11726"/>
                </a:cubicBezTo>
                <a:cubicBezTo>
                  <a:pt x="19366" y="13269"/>
                  <a:pt x="18124" y="14657"/>
                  <a:pt x="16386" y="15583"/>
                </a:cubicBezTo>
                <a:cubicBezTo>
                  <a:pt x="16386" y="15583"/>
                  <a:pt x="16386" y="15583"/>
                  <a:pt x="16386" y="15583"/>
                </a:cubicBezTo>
                <a:cubicBezTo>
                  <a:pt x="16386" y="17126"/>
                  <a:pt x="16386" y="17126"/>
                  <a:pt x="16386" y="17126"/>
                </a:cubicBezTo>
                <a:cubicBezTo>
                  <a:pt x="16386" y="17897"/>
                  <a:pt x="15393" y="18360"/>
                  <a:pt x="14152" y="18360"/>
                </a:cubicBezTo>
                <a:cubicBezTo>
                  <a:pt x="5710" y="18360"/>
                  <a:pt x="5710" y="18360"/>
                  <a:pt x="5710" y="18360"/>
                </a:cubicBezTo>
                <a:cubicBezTo>
                  <a:pt x="4469" y="18360"/>
                  <a:pt x="3476" y="17897"/>
                  <a:pt x="3476" y="17126"/>
                </a:cubicBezTo>
                <a:cubicBezTo>
                  <a:pt x="3476" y="15583"/>
                  <a:pt x="3476" y="15583"/>
                  <a:pt x="3476" y="15583"/>
                </a:cubicBezTo>
                <a:cubicBezTo>
                  <a:pt x="3476" y="15583"/>
                  <a:pt x="3476" y="15583"/>
                  <a:pt x="3476" y="15583"/>
                </a:cubicBezTo>
                <a:cubicBezTo>
                  <a:pt x="1490" y="14503"/>
                  <a:pt x="0" y="12651"/>
                  <a:pt x="0" y="10800"/>
                </a:cubicBezTo>
                <a:cubicBezTo>
                  <a:pt x="0" y="8949"/>
                  <a:pt x="1490" y="7097"/>
                  <a:pt x="3476" y="6017"/>
                </a:cubicBezTo>
                <a:cubicBezTo>
                  <a:pt x="3476" y="6017"/>
                  <a:pt x="3476" y="6017"/>
                  <a:pt x="3476" y="6017"/>
                </a:cubicBezTo>
                <a:cubicBezTo>
                  <a:pt x="3476" y="4474"/>
                  <a:pt x="3476" y="4474"/>
                  <a:pt x="3476" y="4474"/>
                </a:cubicBezTo>
                <a:cubicBezTo>
                  <a:pt x="3476" y="3703"/>
                  <a:pt x="4469" y="3240"/>
                  <a:pt x="5710" y="3240"/>
                </a:cubicBezTo>
                <a:cubicBezTo>
                  <a:pt x="14152" y="3240"/>
                  <a:pt x="14152" y="3240"/>
                  <a:pt x="14152" y="3240"/>
                </a:cubicBezTo>
                <a:cubicBezTo>
                  <a:pt x="15393" y="3240"/>
                  <a:pt x="16386" y="3703"/>
                  <a:pt x="16386" y="4474"/>
                </a:cubicBezTo>
                <a:cubicBezTo>
                  <a:pt x="16386" y="6017"/>
                  <a:pt x="16386" y="6017"/>
                  <a:pt x="16386" y="6017"/>
                </a:cubicBezTo>
                <a:cubicBezTo>
                  <a:pt x="16386" y="6017"/>
                  <a:pt x="16386" y="6017"/>
                  <a:pt x="16386" y="6017"/>
                </a:cubicBezTo>
                <a:cubicBezTo>
                  <a:pt x="18124" y="6943"/>
                  <a:pt x="19366" y="8177"/>
                  <a:pt x="19614" y="9566"/>
                </a:cubicBezTo>
                <a:cubicBezTo>
                  <a:pt x="19862" y="9566"/>
                  <a:pt x="20110" y="9566"/>
                  <a:pt x="20110" y="9566"/>
                </a:cubicBezTo>
                <a:cubicBezTo>
                  <a:pt x="20855" y="9566"/>
                  <a:pt x="21600" y="10029"/>
                  <a:pt x="21600" y="10646"/>
                </a:cubicBezTo>
                <a:close/>
                <a:moveTo>
                  <a:pt x="4966" y="5400"/>
                </a:moveTo>
                <a:cubicBezTo>
                  <a:pt x="6455" y="4937"/>
                  <a:pt x="8193" y="4629"/>
                  <a:pt x="9931" y="4629"/>
                </a:cubicBezTo>
                <a:cubicBezTo>
                  <a:pt x="11669" y="4629"/>
                  <a:pt x="13407" y="4937"/>
                  <a:pt x="14897" y="5400"/>
                </a:cubicBezTo>
                <a:cubicBezTo>
                  <a:pt x="14897" y="4474"/>
                  <a:pt x="14897" y="4474"/>
                  <a:pt x="14897" y="4474"/>
                </a:cubicBezTo>
                <a:cubicBezTo>
                  <a:pt x="14897" y="4320"/>
                  <a:pt x="14897" y="4320"/>
                  <a:pt x="14897" y="4166"/>
                </a:cubicBezTo>
                <a:cubicBezTo>
                  <a:pt x="14648" y="4166"/>
                  <a:pt x="14400" y="4166"/>
                  <a:pt x="14152" y="4166"/>
                </a:cubicBezTo>
                <a:cubicBezTo>
                  <a:pt x="5710" y="4166"/>
                  <a:pt x="5710" y="4166"/>
                  <a:pt x="5710" y="4166"/>
                </a:cubicBezTo>
                <a:cubicBezTo>
                  <a:pt x="5462" y="4166"/>
                  <a:pt x="5214" y="4166"/>
                  <a:pt x="4966" y="4166"/>
                </a:cubicBezTo>
                <a:cubicBezTo>
                  <a:pt x="4966" y="4320"/>
                  <a:pt x="4966" y="4320"/>
                  <a:pt x="4966" y="4474"/>
                </a:cubicBezTo>
                <a:lnTo>
                  <a:pt x="4966" y="5400"/>
                </a:lnTo>
                <a:close/>
                <a:moveTo>
                  <a:pt x="14897" y="16200"/>
                </a:moveTo>
                <a:cubicBezTo>
                  <a:pt x="13407" y="16663"/>
                  <a:pt x="11669" y="16971"/>
                  <a:pt x="9931" y="16971"/>
                </a:cubicBezTo>
                <a:cubicBezTo>
                  <a:pt x="8193" y="16971"/>
                  <a:pt x="6455" y="16663"/>
                  <a:pt x="4966" y="16200"/>
                </a:cubicBezTo>
                <a:cubicBezTo>
                  <a:pt x="4966" y="17126"/>
                  <a:pt x="4966" y="17126"/>
                  <a:pt x="4966" y="17126"/>
                </a:cubicBezTo>
                <a:cubicBezTo>
                  <a:pt x="4966" y="17280"/>
                  <a:pt x="4966" y="17280"/>
                  <a:pt x="4966" y="17434"/>
                </a:cubicBezTo>
                <a:cubicBezTo>
                  <a:pt x="5214" y="17434"/>
                  <a:pt x="5462" y="17434"/>
                  <a:pt x="5710" y="17434"/>
                </a:cubicBezTo>
                <a:cubicBezTo>
                  <a:pt x="14152" y="17434"/>
                  <a:pt x="14152" y="17434"/>
                  <a:pt x="14152" y="17434"/>
                </a:cubicBezTo>
                <a:cubicBezTo>
                  <a:pt x="14400" y="17434"/>
                  <a:pt x="14648" y="17434"/>
                  <a:pt x="14897" y="17434"/>
                </a:cubicBezTo>
                <a:cubicBezTo>
                  <a:pt x="14897" y="17280"/>
                  <a:pt x="14897" y="17280"/>
                  <a:pt x="14897" y="17126"/>
                </a:cubicBezTo>
                <a:lnTo>
                  <a:pt x="14897" y="16200"/>
                </a:lnTo>
                <a:close/>
                <a:moveTo>
                  <a:pt x="18124" y="10800"/>
                </a:moveTo>
                <a:cubicBezTo>
                  <a:pt x="18124" y="8023"/>
                  <a:pt x="14400" y="5709"/>
                  <a:pt x="9931" y="5709"/>
                </a:cubicBezTo>
                <a:cubicBezTo>
                  <a:pt x="5462" y="5709"/>
                  <a:pt x="1738" y="8023"/>
                  <a:pt x="1738" y="10800"/>
                </a:cubicBezTo>
                <a:cubicBezTo>
                  <a:pt x="1738" y="13577"/>
                  <a:pt x="5462" y="15891"/>
                  <a:pt x="9931" y="15891"/>
                </a:cubicBezTo>
                <a:cubicBezTo>
                  <a:pt x="14400" y="15891"/>
                  <a:pt x="18124" y="13577"/>
                  <a:pt x="18124" y="10800"/>
                </a:cubicBezTo>
                <a:close/>
                <a:moveTo>
                  <a:pt x="3228" y="10491"/>
                </a:moveTo>
                <a:cubicBezTo>
                  <a:pt x="2979" y="10183"/>
                  <a:pt x="2979" y="10183"/>
                  <a:pt x="2979" y="10183"/>
                </a:cubicBezTo>
                <a:cubicBezTo>
                  <a:pt x="2731" y="10491"/>
                  <a:pt x="2731" y="10491"/>
                  <a:pt x="2731" y="10491"/>
                </a:cubicBezTo>
                <a:cubicBezTo>
                  <a:pt x="2731" y="10491"/>
                  <a:pt x="2483" y="10646"/>
                  <a:pt x="2234" y="10646"/>
                </a:cubicBezTo>
                <a:cubicBezTo>
                  <a:pt x="2731" y="10800"/>
                  <a:pt x="2731" y="10800"/>
                  <a:pt x="2731" y="10800"/>
                </a:cubicBezTo>
                <a:cubicBezTo>
                  <a:pt x="2979" y="11109"/>
                  <a:pt x="2979" y="11109"/>
                  <a:pt x="2979" y="11109"/>
                </a:cubicBezTo>
                <a:cubicBezTo>
                  <a:pt x="3228" y="10954"/>
                  <a:pt x="3228" y="10954"/>
                  <a:pt x="3228" y="10954"/>
                </a:cubicBezTo>
                <a:cubicBezTo>
                  <a:pt x="3724" y="10954"/>
                  <a:pt x="3724" y="10954"/>
                  <a:pt x="3724" y="10954"/>
                </a:cubicBezTo>
                <a:cubicBezTo>
                  <a:pt x="3476" y="10646"/>
                  <a:pt x="3476" y="10646"/>
                  <a:pt x="3476" y="10646"/>
                </a:cubicBezTo>
                <a:cubicBezTo>
                  <a:pt x="3476" y="10491"/>
                  <a:pt x="3724" y="10491"/>
                  <a:pt x="3724" y="10337"/>
                </a:cubicBezTo>
                <a:cubicBezTo>
                  <a:pt x="3476" y="10337"/>
                  <a:pt x="3476" y="10337"/>
                  <a:pt x="3228" y="10491"/>
                </a:cubicBezTo>
                <a:close/>
                <a:moveTo>
                  <a:pt x="16386" y="10954"/>
                </a:moveTo>
                <a:cubicBezTo>
                  <a:pt x="16883" y="10954"/>
                  <a:pt x="16883" y="10954"/>
                  <a:pt x="16883" y="10954"/>
                </a:cubicBezTo>
                <a:cubicBezTo>
                  <a:pt x="17131" y="10954"/>
                  <a:pt x="17131" y="11109"/>
                  <a:pt x="17379" y="11109"/>
                </a:cubicBezTo>
                <a:cubicBezTo>
                  <a:pt x="17379" y="10800"/>
                  <a:pt x="17379" y="10800"/>
                  <a:pt x="17379" y="10800"/>
                </a:cubicBezTo>
                <a:cubicBezTo>
                  <a:pt x="17876" y="10646"/>
                  <a:pt x="17876" y="10646"/>
                  <a:pt x="17876" y="10646"/>
                </a:cubicBezTo>
                <a:cubicBezTo>
                  <a:pt x="17628" y="10646"/>
                  <a:pt x="17379" y="10491"/>
                  <a:pt x="17379" y="10491"/>
                </a:cubicBezTo>
                <a:cubicBezTo>
                  <a:pt x="17131" y="10183"/>
                  <a:pt x="17131" y="10183"/>
                  <a:pt x="17131" y="10183"/>
                </a:cubicBezTo>
                <a:cubicBezTo>
                  <a:pt x="16883" y="10491"/>
                  <a:pt x="16883" y="10491"/>
                  <a:pt x="16883" y="10491"/>
                </a:cubicBezTo>
                <a:cubicBezTo>
                  <a:pt x="16634" y="10491"/>
                  <a:pt x="16634" y="10491"/>
                  <a:pt x="16386" y="10491"/>
                </a:cubicBezTo>
                <a:cubicBezTo>
                  <a:pt x="16386" y="10491"/>
                  <a:pt x="16634" y="10646"/>
                  <a:pt x="16634" y="10646"/>
                </a:cubicBezTo>
                <a:lnTo>
                  <a:pt x="16386" y="10954"/>
                </a:lnTo>
                <a:close/>
                <a:moveTo>
                  <a:pt x="10179" y="14657"/>
                </a:moveTo>
                <a:cubicBezTo>
                  <a:pt x="9683" y="14811"/>
                  <a:pt x="9683" y="14811"/>
                  <a:pt x="9683" y="14811"/>
                </a:cubicBezTo>
                <a:cubicBezTo>
                  <a:pt x="9186" y="14811"/>
                  <a:pt x="9186" y="14811"/>
                  <a:pt x="9186" y="14811"/>
                </a:cubicBezTo>
                <a:cubicBezTo>
                  <a:pt x="9434" y="14966"/>
                  <a:pt x="9434" y="14966"/>
                  <a:pt x="9434" y="14966"/>
                </a:cubicBezTo>
                <a:cubicBezTo>
                  <a:pt x="8938" y="15274"/>
                  <a:pt x="8938" y="15274"/>
                  <a:pt x="8938" y="15274"/>
                </a:cubicBezTo>
                <a:cubicBezTo>
                  <a:pt x="9434" y="15274"/>
                  <a:pt x="9434" y="15274"/>
                  <a:pt x="9434" y="15274"/>
                </a:cubicBezTo>
                <a:cubicBezTo>
                  <a:pt x="9683" y="15583"/>
                  <a:pt x="9683" y="15583"/>
                  <a:pt x="9683" y="15583"/>
                </a:cubicBezTo>
                <a:cubicBezTo>
                  <a:pt x="9931" y="15274"/>
                  <a:pt x="9931" y="15274"/>
                  <a:pt x="9931" y="15274"/>
                </a:cubicBezTo>
                <a:cubicBezTo>
                  <a:pt x="10428" y="15274"/>
                  <a:pt x="10428" y="15274"/>
                  <a:pt x="10428" y="15274"/>
                </a:cubicBezTo>
                <a:cubicBezTo>
                  <a:pt x="10179" y="14966"/>
                  <a:pt x="10179" y="14966"/>
                  <a:pt x="10179" y="14966"/>
                </a:cubicBezTo>
                <a:lnTo>
                  <a:pt x="10179" y="14657"/>
                </a:lnTo>
                <a:close/>
                <a:moveTo>
                  <a:pt x="9683" y="6789"/>
                </a:moveTo>
                <a:cubicBezTo>
                  <a:pt x="9931" y="6480"/>
                  <a:pt x="9931" y="6480"/>
                  <a:pt x="9931" y="6480"/>
                </a:cubicBezTo>
                <a:cubicBezTo>
                  <a:pt x="10428" y="6480"/>
                  <a:pt x="10428" y="6480"/>
                  <a:pt x="10428" y="6480"/>
                </a:cubicBezTo>
                <a:cubicBezTo>
                  <a:pt x="10179" y="6326"/>
                  <a:pt x="10179" y="6326"/>
                  <a:pt x="10179" y="6326"/>
                </a:cubicBezTo>
                <a:cubicBezTo>
                  <a:pt x="10179" y="6171"/>
                  <a:pt x="10428" y="6017"/>
                  <a:pt x="10428" y="5863"/>
                </a:cubicBezTo>
                <a:cubicBezTo>
                  <a:pt x="9931" y="6017"/>
                  <a:pt x="9931" y="6017"/>
                  <a:pt x="9931" y="6017"/>
                </a:cubicBezTo>
                <a:cubicBezTo>
                  <a:pt x="9434" y="5863"/>
                  <a:pt x="9434" y="5863"/>
                  <a:pt x="9434" y="5863"/>
                </a:cubicBezTo>
                <a:cubicBezTo>
                  <a:pt x="9434" y="6171"/>
                  <a:pt x="9434" y="6171"/>
                  <a:pt x="9434" y="6171"/>
                </a:cubicBezTo>
                <a:cubicBezTo>
                  <a:pt x="8938" y="6326"/>
                  <a:pt x="8938" y="6326"/>
                  <a:pt x="8938" y="6326"/>
                </a:cubicBezTo>
                <a:cubicBezTo>
                  <a:pt x="9434" y="6480"/>
                  <a:pt x="9434" y="6480"/>
                  <a:pt x="9434" y="6480"/>
                </a:cubicBezTo>
                <a:lnTo>
                  <a:pt x="9683" y="6789"/>
                </a:lnTo>
                <a:close/>
              </a:path>
            </a:pathLst>
          </a:custGeom>
          <a:solidFill>
            <a:srgbClr val="FFFFFF"/>
          </a:solidFill>
          <a:ln w="12700">
            <a:miter lim="400000"/>
          </a:ln>
        </p:spPr>
        <p:txBody>
          <a:bodyPr lIns="45719" rIns="45719"/>
          <a:lstStyle/>
          <a:p>
            <a:endParaRPr/>
          </a:p>
        </p:txBody>
      </p:sp>
      <p:sp>
        <p:nvSpPr>
          <p:cNvPr id="11" name="Freeform 61"/>
          <p:cNvSpPr/>
          <p:nvPr/>
        </p:nvSpPr>
        <p:spPr>
          <a:xfrm>
            <a:off x="8323422" y="4482099"/>
            <a:ext cx="576361" cy="376883"/>
          </a:xfrm>
          <a:custGeom>
            <a:avLst/>
            <a:gdLst/>
            <a:ahLst/>
            <a:cxnLst>
              <a:cxn ang="0">
                <a:pos x="wd2" y="hd2"/>
              </a:cxn>
              <a:cxn ang="5400000">
                <a:pos x="wd2" y="hd2"/>
              </a:cxn>
              <a:cxn ang="10800000">
                <a:pos x="wd2" y="hd2"/>
              </a:cxn>
              <a:cxn ang="16200000">
                <a:pos x="wd2" y="hd2"/>
              </a:cxn>
            </a:cxnLst>
            <a:rect l="0" t="0" r="r" b="b"/>
            <a:pathLst>
              <a:path w="21600" h="19237" extrusionOk="0">
                <a:moveTo>
                  <a:pt x="460" y="11724"/>
                </a:moveTo>
                <a:cubicBezTo>
                  <a:pt x="2298" y="11724"/>
                  <a:pt x="2298" y="11724"/>
                  <a:pt x="2298" y="11724"/>
                </a:cubicBezTo>
                <a:cubicBezTo>
                  <a:pt x="2987" y="12663"/>
                  <a:pt x="3906" y="12663"/>
                  <a:pt x="4596" y="11724"/>
                </a:cubicBezTo>
                <a:cubicBezTo>
                  <a:pt x="6434" y="11724"/>
                  <a:pt x="6434" y="11724"/>
                  <a:pt x="6434" y="11724"/>
                </a:cubicBezTo>
                <a:cubicBezTo>
                  <a:pt x="6204" y="10159"/>
                  <a:pt x="5974" y="8594"/>
                  <a:pt x="5974" y="7028"/>
                </a:cubicBezTo>
                <a:cubicBezTo>
                  <a:pt x="5055" y="3585"/>
                  <a:pt x="1609" y="3898"/>
                  <a:pt x="919" y="7028"/>
                </a:cubicBezTo>
                <a:cubicBezTo>
                  <a:pt x="460" y="11724"/>
                  <a:pt x="460" y="11724"/>
                  <a:pt x="460" y="11724"/>
                </a:cubicBezTo>
                <a:close/>
                <a:moveTo>
                  <a:pt x="14936" y="13289"/>
                </a:moveTo>
                <a:cubicBezTo>
                  <a:pt x="16774" y="12037"/>
                  <a:pt x="16774" y="12037"/>
                  <a:pt x="16774" y="12037"/>
                </a:cubicBezTo>
                <a:cubicBezTo>
                  <a:pt x="17694" y="13915"/>
                  <a:pt x="17694" y="13915"/>
                  <a:pt x="17694" y="13915"/>
                </a:cubicBezTo>
                <a:cubicBezTo>
                  <a:pt x="18843" y="13915"/>
                  <a:pt x="18843" y="13915"/>
                  <a:pt x="18843" y="13915"/>
                </a:cubicBezTo>
                <a:cubicBezTo>
                  <a:pt x="19762" y="12037"/>
                  <a:pt x="19762" y="12037"/>
                  <a:pt x="19762" y="12037"/>
                </a:cubicBezTo>
                <a:cubicBezTo>
                  <a:pt x="21600" y="13289"/>
                  <a:pt x="21600" y="13289"/>
                  <a:pt x="21600" y="13289"/>
                </a:cubicBezTo>
                <a:cubicBezTo>
                  <a:pt x="21600" y="16107"/>
                  <a:pt x="21600" y="16107"/>
                  <a:pt x="21600" y="16107"/>
                </a:cubicBezTo>
                <a:cubicBezTo>
                  <a:pt x="16774" y="16107"/>
                  <a:pt x="16774" y="16107"/>
                  <a:pt x="16774" y="16107"/>
                </a:cubicBezTo>
                <a:cubicBezTo>
                  <a:pt x="16774" y="19237"/>
                  <a:pt x="16774" y="19237"/>
                  <a:pt x="16774" y="19237"/>
                </a:cubicBezTo>
                <a:cubicBezTo>
                  <a:pt x="5285" y="19237"/>
                  <a:pt x="5285" y="19237"/>
                  <a:pt x="5285" y="19237"/>
                </a:cubicBezTo>
                <a:cubicBezTo>
                  <a:pt x="5285" y="16107"/>
                  <a:pt x="5285" y="16107"/>
                  <a:pt x="5285" y="16107"/>
                </a:cubicBezTo>
                <a:cubicBezTo>
                  <a:pt x="0" y="16107"/>
                  <a:pt x="0" y="16107"/>
                  <a:pt x="0" y="16107"/>
                </a:cubicBezTo>
                <a:cubicBezTo>
                  <a:pt x="0" y="14854"/>
                  <a:pt x="230" y="13915"/>
                  <a:pt x="689" y="12976"/>
                </a:cubicBezTo>
                <a:cubicBezTo>
                  <a:pt x="1149" y="12976"/>
                  <a:pt x="1609" y="12976"/>
                  <a:pt x="1838" y="12976"/>
                </a:cubicBezTo>
                <a:cubicBezTo>
                  <a:pt x="2987" y="14541"/>
                  <a:pt x="3906" y="14541"/>
                  <a:pt x="5055" y="12976"/>
                </a:cubicBezTo>
                <a:cubicBezTo>
                  <a:pt x="5285" y="12976"/>
                  <a:pt x="5745" y="12976"/>
                  <a:pt x="6204" y="12976"/>
                </a:cubicBezTo>
                <a:cubicBezTo>
                  <a:pt x="6204" y="13289"/>
                  <a:pt x="6434" y="13602"/>
                  <a:pt x="6434" y="13915"/>
                </a:cubicBezTo>
                <a:cubicBezTo>
                  <a:pt x="8502" y="12350"/>
                  <a:pt x="8502" y="12350"/>
                  <a:pt x="8502" y="12350"/>
                </a:cubicBezTo>
                <a:cubicBezTo>
                  <a:pt x="10340" y="15480"/>
                  <a:pt x="10340" y="15480"/>
                  <a:pt x="10340" y="15480"/>
                </a:cubicBezTo>
                <a:cubicBezTo>
                  <a:pt x="10800" y="13602"/>
                  <a:pt x="10800" y="13602"/>
                  <a:pt x="10800" y="13602"/>
                </a:cubicBezTo>
                <a:cubicBezTo>
                  <a:pt x="10340" y="12976"/>
                  <a:pt x="10340" y="12976"/>
                  <a:pt x="10340" y="12976"/>
                </a:cubicBezTo>
                <a:cubicBezTo>
                  <a:pt x="10800" y="12350"/>
                  <a:pt x="10800" y="12350"/>
                  <a:pt x="10800" y="12350"/>
                </a:cubicBezTo>
                <a:cubicBezTo>
                  <a:pt x="11719" y="12350"/>
                  <a:pt x="11719" y="12350"/>
                  <a:pt x="11719" y="12350"/>
                </a:cubicBezTo>
                <a:cubicBezTo>
                  <a:pt x="11949" y="12976"/>
                  <a:pt x="11949" y="12976"/>
                  <a:pt x="11949" y="12976"/>
                </a:cubicBezTo>
                <a:cubicBezTo>
                  <a:pt x="11719" y="13602"/>
                  <a:pt x="11719" y="13602"/>
                  <a:pt x="11719" y="13602"/>
                </a:cubicBezTo>
                <a:cubicBezTo>
                  <a:pt x="12179" y="15167"/>
                  <a:pt x="12179" y="15167"/>
                  <a:pt x="12179" y="15167"/>
                </a:cubicBezTo>
                <a:cubicBezTo>
                  <a:pt x="13787" y="12350"/>
                  <a:pt x="13787" y="12350"/>
                  <a:pt x="13787" y="12350"/>
                </a:cubicBezTo>
                <a:cubicBezTo>
                  <a:pt x="14936" y="13289"/>
                  <a:pt x="14936" y="13289"/>
                  <a:pt x="14936" y="13289"/>
                </a:cubicBezTo>
                <a:close/>
                <a:moveTo>
                  <a:pt x="20451" y="7028"/>
                </a:moveTo>
                <a:cubicBezTo>
                  <a:pt x="20451" y="5150"/>
                  <a:pt x="19532" y="4211"/>
                  <a:pt x="18153" y="3898"/>
                </a:cubicBezTo>
                <a:cubicBezTo>
                  <a:pt x="17004" y="3898"/>
                  <a:pt x="16085" y="5150"/>
                  <a:pt x="16085" y="7028"/>
                </a:cubicBezTo>
                <a:cubicBezTo>
                  <a:pt x="16085" y="7028"/>
                  <a:pt x="16085" y="7028"/>
                  <a:pt x="16085" y="7028"/>
                </a:cubicBezTo>
                <a:cubicBezTo>
                  <a:pt x="16085" y="7341"/>
                  <a:pt x="16085" y="7654"/>
                  <a:pt x="16085" y="7967"/>
                </a:cubicBezTo>
                <a:cubicBezTo>
                  <a:pt x="16085" y="7967"/>
                  <a:pt x="16085" y="8280"/>
                  <a:pt x="16315" y="8280"/>
                </a:cubicBezTo>
                <a:cubicBezTo>
                  <a:pt x="16315" y="10159"/>
                  <a:pt x="16315" y="10159"/>
                  <a:pt x="16315" y="10159"/>
                </a:cubicBezTo>
                <a:cubicBezTo>
                  <a:pt x="16315" y="10472"/>
                  <a:pt x="16315" y="10472"/>
                  <a:pt x="16315" y="10472"/>
                </a:cubicBezTo>
                <a:cubicBezTo>
                  <a:pt x="16545" y="10472"/>
                  <a:pt x="16545" y="10472"/>
                  <a:pt x="16545" y="10472"/>
                </a:cubicBezTo>
                <a:cubicBezTo>
                  <a:pt x="17694" y="12037"/>
                  <a:pt x="18613" y="11724"/>
                  <a:pt x="19991" y="10472"/>
                </a:cubicBezTo>
                <a:cubicBezTo>
                  <a:pt x="19991" y="10472"/>
                  <a:pt x="19991" y="10472"/>
                  <a:pt x="19991" y="10472"/>
                </a:cubicBezTo>
                <a:cubicBezTo>
                  <a:pt x="19991" y="10159"/>
                  <a:pt x="19991" y="10159"/>
                  <a:pt x="19991" y="10159"/>
                </a:cubicBezTo>
                <a:cubicBezTo>
                  <a:pt x="20221" y="8280"/>
                  <a:pt x="20221" y="8280"/>
                  <a:pt x="20221" y="8280"/>
                </a:cubicBezTo>
                <a:cubicBezTo>
                  <a:pt x="20221" y="8280"/>
                  <a:pt x="20451" y="7967"/>
                  <a:pt x="20451" y="7967"/>
                </a:cubicBezTo>
                <a:cubicBezTo>
                  <a:pt x="20451" y="7967"/>
                  <a:pt x="20451" y="7341"/>
                  <a:pt x="20451" y="7341"/>
                </a:cubicBezTo>
                <a:cubicBezTo>
                  <a:pt x="20451" y="7028"/>
                  <a:pt x="20451" y="7028"/>
                  <a:pt x="20451" y="7028"/>
                </a:cubicBezTo>
                <a:close/>
                <a:moveTo>
                  <a:pt x="14477" y="5150"/>
                </a:moveTo>
                <a:cubicBezTo>
                  <a:pt x="15166" y="2020"/>
                  <a:pt x="15166" y="2020"/>
                  <a:pt x="15166" y="2020"/>
                </a:cubicBezTo>
                <a:cubicBezTo>
                  <a:pt x="13557" y="1707"/>
                  <a:pt x="10800" y="-2363"/>
                  <a:pt x="7583" y="2020"/>
                </a:cubicBezTo>
                <a:cubicBezTo>
                  <a:pt x="8043" y="5150"/>
                  <a:pt x="8043" y="5150"/>
                  <a:pt x="8043" y="5150"/>
                </a:cubicBezTo>
                <a:cubicBezTo>
                  <a:pt x="8043" y="6089"/>
                  <a:pt x="8043" y="7028"/>
                  <a:pt x="8272" y="7967"/>
                </a:cubicBezTo>
                <a:cubicBezTo>
                  <a:pt x="8502" y="9220"/>
                  <a:pt x="8962" y="10159"/>
                  <a:pt x="9421" y="11098"/>
                </a:cubicBezTo>
                <a:cubicBezTo>
                  <a:pt x="9651" y="11098"/>
                  <a:pt x="9651" y="11098"/>
                  <a:pt x="9651" y="11098"/>
                </a:cubicBezTo>
                <a:cubicBezTo>
                  <a:pt x="9651" y="11411"/>
                  <a:pt x="9651" y="11411"/>
                  <a:pt x="9651" y="11411"/>
                </a:cubicBezTo>
                <a:cubicBezTo>
                  <a:pt x="10340" y="11411"/>
                  <a:pt x="10800" y="11411"/>
                  <a:pt x="11260" y="11411"/>
                </a:cubicBezTo>
                <a:cubicBezTo>
                  <a:pt x="11719" y="11411"/>
                  <a:pt x="12179" y="11411"/>
                  <a:pt x="12638" y="11411"/>
                </a:cubicBezTo>
                <a:cubicBezTo>
                  <a:pt x="12638" y="11098"/>
                  <a:pt x="12638" y="11098"/>
                  <a:pt x="12638" y="11098"/>
                </a:cubicBezTo>
                <a:cubicBezTo>
                  <a:pt x="12868" y="11098"/>
                  <a:pt x="12868" y="11098"/>
                  <a:pt x="12868" y="11098"/>
                </a:cubicBezTo>
                <a:cubicBezTo>
                  <a:pt x="13328" y="10159"/>
                  <a:pt x="13787" y="9220"/>
                  <a:pt x="14017" y="7967"/>
                </a:cubicBezTo>
                <a:cubicBezTo>
                  <a:pt x="14247" y="7028"/>
                  <a:pt x="14477" y="6089"/>
                  <a:pt x="14477" y="5150"/>
                </a:cubicBezTo>
                <a:close/>
              </a:path>
            </a:pathLst>
          </a:custGeom>
          <a:solidFill>
            <a:srgbClr val="FFFFFF"/>
          </a:solidFill>
          <a:ln w="12700">
            <a:miter lim="400000"/>
          </a:ln>
        </p:spPr>
        <p:txBody>
          <a:bodyPr lIns="45719" rIns="45719"/>
          <a:lstStyle/>
          <a:p>
            <a:endParaRPr/>
          </a:p>
        </p:txBody>
      </p:sp>
      <p:sp>
        <p:nvSpPr>
          <p:cNvPr id="12" name="Freeform 20"/>
          <p:cNvSpPr/>
          <p:nvPr/>
        </p:nvSpPr>
        <p:spPr>
          <a:xfrm>
            <a:off x="1411411" y="4371206"/>
            <a:ext cx="495223" cy="552366"/>
          </a:xfrm>
          <a:custGeom>
            <a:avLst/>
            <a:gdLst/>
            <a:ahLst/>
            <a:cxnLst>
              <a:cxn ang="0">
                <a:pos x="wd2" y="hd2"/>
              </a:cxn>
              <a:cxn ang="5400000">
                <a:pos x="wd2" y="hd2"/>
              </a:cxn>
              <a:cxn ang="10800000">
                <a:pos x="wd2" y="hd2"/>
              </a:cxn>
              <a:cxn ang="16200000">
                <a:pos x="wd2" y="hd2"/>
              </a:cxn>
            </a:cxnLst>
            <a:rect l="0" t="0" r="r" b="b"/>
            <a:pathLst>
              <a:path w="21600" h="21600" extrusionOk="0">
                <a:moveTo>
                  <a:pt x="6171" y="11553"/>
                </a:moveTo>
                <a:cubicBezTo>
                  <a:pt x="7013" y="11553"/>
                  <a:pt x="7574" y="12056"/>
                  <a:pt x="7574" y="12809"/>
                </a:cubicBezTo>
                <a:cubicBezTo>
                  <a:pt x="7574" y="13563"/>
                  <a:pt x="7013" y="14316"/>
                  <a:pt x="6171" y="14316"/>
                </a:cubicBezTo>
                <a:cubicBezTo>
                  <a:pt x="5330" y="14316"/>
                  <a:pt x="4488" y="13563"/>
                  <a:pt x="4488" y="12809"/>
                </a:cubicBezTo>
                <a:cubicBezTo>
                  <a:pt x="4488" y="12056"/>
                  <a:pt x="5330" y="11553"/>
                  <a:pt x="6171" y="11553"/>
                </a:cubicBezTo>
                <a:close/>
                <a:moveTo>
                  <a:pt x="13465" y="3014"/>
                </a:moveTo>
                <a:cubicBezTo>
                  <a:pt x="12062" y="3014"/>
                  <a:pt x="12062" y="3014"/>
                  <a:pt x="12062" y="3014"/>
                </a:cubicBezTo>
                <a:cubicBezTo>
                  <a:pt x="12062" y="3014"/>
                  <a:pt x="12062" y="2763"/>
                  <a:pt x="12062" y="2763"/>
                </a:cubicBezTo>
                <a:cubicBezTo>
                  <a:pt x="11782" y="2512"/>
                  <a:pt x="11221" y="2512"/>
                  <a:pt x="10940" y="2763"/>
                </a:cubicBezTo>
                <a:cubicBezTo>
                  <a:pt x="10940" y="2763"/>
                  <a:pt x="10940" y="3014"/>
                  <a:pt x="10940" y="3014"/>
                </a:cubicBezTo>
                <a:cubicBezTo>
                  <a:pt x="10940" y="3014"/>
                  <a:pt x="10940" y="3265"/>
                  <a:pt x="10940" y="3265"/>
                </a:cubicBezTo>
                <a:cubicBezTo>
                  <a:pt x="10940" y="3265"/>
                  <a:pt x="11221" y="3265"/>
                  <a:pt x="11221" y="3516"/>
                </a:cubicBezTo>
                <a:cubicBezTo>
                  <a:pt x="11782" y="3516"/>
                  <a:pt x="11782" y="3516"/>
                  <a:pt x="11782" y="3516"/>
                </a:cubicBezTo>
                <a:cubicBezTo>
                  <a:pt x="12343" y="3767"/>
                  <a:pt x="12904" y="3767"/>
                  <a:pt x="13184" y="4019"/>
                </a:cubicBezTo>
                <a:cubicBezTo>
                  <a:pt x="13465" y="4270"/>
                  <a:pt x="13465" y="4521"/>
                  <a:pt x="13465" y="5023"/>
                </a:cubicBezTo>
                <a:cubicBezTo>
                  <a:pt x="13465" y="5023"/>
                  <a:pt x="13465" y="5274"/>
                  <a:pt x="13465" y="5526"/>
                </a:cubicBezTo>
                <a:cubicBezTo>
                  <a:pt x="13184" y="5777"/>
                  <a:pt x="13184" y="5777"/>
                  <a:pt x="12904" y="6028"/>
                </a:cubicBezTo>
                <a:cubicBezTo>
                  <a:pt x="12904" y="6028"/>
                  <a:pt x="12623" y="6279"/>
                  <a:pt x="12343" y="6279"/>
                </a:cubicBezTo>
                <a:cubicBezTo>
                  <a:pt x="12343" y="6279"/>
                  <a:pt x="12062" y="6279"/>
                  <a:pt x="11782" y="6279"/>
                </a:cubicBezTo>
                <a:cubicBezTo>
                  <a:pt x="11782" y="6781"/>
                  <a:pt x="11782" y="6781"/>
                  <a:pt x="11782" y="6781"/>
                </a:cubicBezTo>
                <a:cubicBezTo>
                  <a:pt x="11221" y="6781"/>
                  <a:pt x="11221" y="6781"/>
                  <a:pt x="11221" y="6781"/>
                </a:cubicBezTo>
                <a:cubicBezTo>
                  <a:pt x="11221" y="6279"/>
                  <a:pt x="11221" y="6279"/>
                  <a:pt x="11221" y="6279"/>
                </a:cubicBezTo>
                <a:cubicBezTo>
                  <a:pt x="10940" y="6279"/>
                  <a:pt x="10660" y="6279"/>
                  <a:pt x="10379" y="6279"/>
                </a:cubicBezTo>
                <a:cubicBezTo>
                  <a:pt x="10379" y="6028"/>
                  <a:pt x="10099" y="6028"/>
                  <a:pt x="9818" y="6028"/>
                </a:cubicBezTo>
                <a:cubicBezTo>
                  <a:pt x="9818" y="5777"/>
                  <a:pt x="9818" y="5777"/>
                  <a:pt x="9538" y="5526"/>
                </a:cubicBezTo>
                <a:cubicBezTo>
                  <a:pt x="9538" y="5274"/>
                  <a:pt x="9538" y="5274"/>
                  <a:pt x="9538" y="5023"/>
                </a:cubicBezTo>
                <a:cubicBezTo>
                  <a:pt x="10660" y="4772"/>
                  <a:pt x="10660" y="4772"/>
                  <a:pt x="10660" y="4772"/>
                </a:cubicBezTo>
                <a:cubicBezTo>
                  <a:pt x="10660" y="5023"/>
                  <a:pt x="10940" y="5274"/>
                  <a:pt x="10940" y="5274"/>
                </a:cubicBezTo>
                <a:cubicBezTo>
                  <a:pt x="11221" y="5526"/>
                  <a:pt x="11782" y="5777"/>
                  <a:pt x="12062" y="5274"/>
                </a:cubicBezTo>
                <a:cubicBezTo>
                  <a:pt x="12343" y="5274"/>
                  <a:pt x="12343" y="5274"/>
                  <a:pt x="12343" y="5023"/>
                </a:cubicBezTo>
                <a:cubicBezTo>
                  <a:pt x="12343" y="5023"/>
                  <a:pt x="12343" y="5023"/>
                  <a:pt x="12062" y="4772"/>
                </a:cubicBezTo>
                <a:cubicBezTo>
                  <a:pt x="12062" y="4772"/>
                  <a:pt x="12062" y="4772"/>
                  <a:pt x="11782" y="4521"/>
                </a:cubicBezTo>
                <a:cubicBezTo>
                  <a:pt x="11221" y="4521"/>
                  <a:pt x="11221" y="4521"/>
                  <a:pt x="11221" y="4521"/>
                </a:cubicBezTo>
                <a:cubicBezTo>
                  <a:pt x="10940" y="4270"/>
                  <a:pt x="10379" y="4270"/>
                  <a:pt x="10379" y="4270"/>
                </a:cubicBezTo>
                <a:cubicBezTo>
                  <a:pt x="10099" y="4019"/>
                  <a:pt x="9818" y="4019"/>
                  <a:pt x="9818" y="3767"/>
                </a:cubicBezTo>
                <a:cubicBezTo>
                  <a:pt x="9818" y="3516"/>
                  <a:pt x="9538" y="3516"/>
                  <a:pt x="9538" y="3265"/>
                </a:cubicBezTo>
                <a:cubicBezTo>
                  <a:pt x="9538" y="2763"/>
                  <a:pt x="9818" y="2512"/>
                  <a:pt x="10099" y="2260"/>
                </a:cubicBezTo>
                <a:cubicBezTo>
                  <a:pt x="10379" y="2009"/>
                  <a:pt x="10660" y="2009"/>
                  <a:pt x="11221" y="1758"/>
                </a:cubicBezTo>
                <a:cubicBezTo>
                  <a:pt x="11221" y="1507"/>
                  <a:pt x="11221" y="1507"/>
                  <a:pt x="11221" y="1507"/>
                </a:cubicBezTo>
                <a:cubicBezTo>
                  <a:pt x="11782" y="1507"/>
                  <a:pt x="11782" y="1507"/>
                  <a:pt x="11782" y="1507"/>
                </a:cubicBezTo>
                <a:cubicBezTo>
                  <a:pt x="11782" y="1758"/>
                  <a:pt x="11782" y="1758"/>
                  <a:pt x="11782" y="1758"/>
                </a:cubicBezTo>
                <a:cubicBezTo>
                  <a:pt x="12343" y="2009"/>
                  <a:pt x="12623" y="2009"/>
                  <a:pt x="12904" y="2260"/>
                </a:cubicBezTo>
                <a:cubicBezTo>
                  <a:pt x="13184" y="2260"/>
                  <a:pt x="13184" y="2512"/>
                  <a:pt x="13465" y="3014"/>
                </a:cubicBezTo>
                <a:close/>
                <a:moveTo>
                  <a:pt x="11501" y="0"/>
                </a:moveTo>
                <a:cubicBezTo>
                  <a:pt x="8696" y="0"/>
                  <a:pt x="6732" y="1758"/>
                  <a:pt x="6732" y="4270"/>
                </a:cubicBezTo>
                <a:cubicBezTo>
                  <a:pt x="6732" y="6530"/>
                  <a:pt x="8696" y="8540"/>
                  <a:pt x="11501" y="8540"/>
                </a:cubicBezTo>
                <a:cubicBezTo>
                  <a:pt x="14026" y="8540"/>
                  <a:pt x="16270" y="6530"/>
                  <a:pt x="16270" y="4270"/>
                </a:cubicBezTo>
                <a:cubicBezTo>
                  <a:pt x="16270" y="1758"/>
                  <a:pt x="14026" y="0"/>
                  <a:pt x="11501" y="0"/>
                </a:cubicBezTo>
                <a:close/>
                <a:moveTo>
                  <a:pt x="11501" y="1256"/>
                </a:moveTo>
                <a:cubicBezTo>
                  <a:pt x="9538" y="1256"/>
                  <a:pt x="8135" y="2512"/>
                  <a:pt x="8135" y="4270"/>
                </a:cubicBezTo>
                <a:cubicBezTo>
                  <a:pt x="8135" y="5777"/>
                  <a:pt x="9538" y="7284"/>
                  <a:pt x="11501" y="7284"/>
                </a:cubicBezTo>
                <a:cubicBezTo>
                  <a:pt x="13184" y="7284"/>
                  <a:pt x="14868" y="5777"/>
                  <a:pt x="14868" y="4270"/>
                </a:cubicBezTo>
                <a:cubicBezTo>
                  <a:pt x="14868" y="2512"/>
                  <a:pt x="13184" y="1256"/>
                  <a:pt x="11501" y="1256"/>
                </a:cubicBezTo>
                <a:close/>
                <a:moveTo>
                  <a:pt x="5610" y="12307"/>
                </a:moveTo>
                <a:cubicBezTo>
                  <a:pt x="5049" y="12307"/>
                  <a:pt x="4769" y="12809"/>
                  <a:pt x="4769" y="13060"/>
                </a:cubicBezTo>
                <a:cubicBezTo>
                  <a:pt x="4769" y="13563"/>
                  <a:pt x="5049" y="13814"/>
                  <a:pt x="5610" y="13814"/>
                </a:cubicBezTo>
                <a:cubicBezTo>
                  <a:pt x="6171" y="13814"/>
                  <a:pt x="6452" y="13563"/>
                  <a:pt x="6452" y="13060"/>
                </a:cubicBezTo>
                <a:cubicBezTo>
                  <a:pt x="6452" y="12809"/>
                  <a:pt x="6171" y="12307"/>
                  <a:pt x="5610" y="12307"/>
                </a:cubicBezTo>
                <a:close/>
                <a:moveTo>
                  <a:pt x="14026" y="9293"/>
                </a:moveTo>
                <a:cubicBezTo>
                  <a:pt x="13465" y="9544"/>
                  <a:pt x="12343" y="9795"/>
                  <a:pt x="11501" y="9795"/>
                </a:cubicBezTo>
                <a:cubicBezTo>
                  <a:pt x="10379" y="9795"/>
                  <a:pt x="9257" y="9544"/>
                  <a:pt x="8135" y="9042"/>
                </a:cubicBezTo>
                <a:cubicBezTo>
                  <a:pt x="7574" y="9042"/>
                  <a:pt x="7294" y="9293"/>
                  <a:pt x="6732" y="9293"/>
                </a:cubicBezTo>
                <a:cubicBezTo>
                  <a:pt x="5891" y="8288"/>
                  <a:pt x="5891" y="8288"/>
                  <a:pt x="5891" y="8288"/>
                </a:cubicBezTo>
                <a:cubicBezTo>
                  <a:pt x="5330" y="7535"/>
                  <a:pt x="5049" y="7786"/>
                  <a:pt x="4769" y="8540"/>
                </a:cubicBezTo>
                <a:cubicBezTo>
                  <a:pt x="4208" y="10549"/>
                  <a:pt x="4208" y="10549"/>
                  <a:pt x="4208" y="10549"/>
                </a:cubicBezTo>
                <a:cubicBezTo>
                  <a:pt x="3086" y="11051"/>
                  <a:pt x="2525" y="11805"/>
                  <a:pt x="1964" y="12558"/>
                </a:cubicBezTo>
                <a:cubicBezTo>
                  <a:pt x="281" y="12558"/>
                  <a:pt x="281" y="12558"/>
                  <a:pt x="281" y="12558"/>
                </a:cubicBezTo>
                <a:cubicBezTo>
                  <a:pt x="281" y="12558"/>
                  <a:pt x="0" y="12809"/>
                  <a:pt x="0" y="13060"/>
                </a:cubicBezTo>
                <a:cubicBezTo>
                  <a:pt x="0" y="16326"/>
                  <a:pt x="0" y="16326"/>
                  <a:pt x="0" y="16326"/>
                </a:cubicBezTo>
                <a:cubicBezTo>
                  <a:pt x="0" y="16326"/>
                  <a:pt x="281" y="16577"/>
                  <a:pt x="281" y="16577"/>
                </a:cubicBezTo>
                <a:cubicBezTo>
                  <a:pt x="2244" y="16577"/>
                  <a:pt x="2244" y="16577"/>
                  <a:pt x="2244" y="16577"/>
                </a:cubicBezTo>
                <a:cubicBezTo>
                  <a:pt x="2805" y="17833"/>
                  <a:pt x="3927" y="18586"/>
                  <a:pt x="5610" y="19340"/>
                </a:cubicBezTo>
                <a:cubicBezTo>
                  <a:pt x="5610" y="21349"/>
                  <a:pt x="5610" y="21349"/>
                  <a:pt x="5610" y="21349"/>
                </a:cubicBezTo>
                <a:cubicBezTo>
                  <a:pt x="5610" y="21349"/>
                  <a:pt x="5610" y="21600"/>
                  <a:pt x="5891" y="21600"/>
                </a:cubicBezTo>
                <a:cubicBezTo>
                  <a:pt x="8977" y="21600"/>
                  <a:pt x="8977" y="21600"/>
                  <a:pt x="8977" y="21600"/>
                </a:cubicBezTo>
                <a:cubicBezTo>
                  <a:pt x="8977" y="21600"/>
                  <a:pt x="9257" y="21349"/>
                  <a:pt x="9257" y="21349"/>
                </a:cubicBezTo>
                <a:cubicBezTo>
                  <a:pt x="9257" y="20344"/>
                  <a:pt x="9257" y="20344"/>
                  <a:pt x="9257" y="20344"/>
                </a:cubicBezTo>
                <a:cubicBezTo>
                  <a:pt x="9538" y="20344"/>
                  <a:pt x="10099" y="20344"/>
                  <a:pt x="10660" y="20344"/>
                </a:cubicBezTo>
                <a:cubicBezTo>
                  <a:pt x="11501" y="20344"/>
                  <a:pt x="12343" y="20344"/>
                  <a:pt x="13184" y="20093"/>
                </a:cubicBezTo>
                <a:cubicBezTo>
                  <a:pt x="13184" y="21349"/>
                  <a:pt x="13184" y="21349"/>
                  <a:pt x="13184" y="21349"/>
                </a:cubicBezTo>
                <a:cubicBezTo>
                  <a:pt x="13184" y="21349"/>
                  <a:pt x="13184" y="21600"/>
                  <a:pt x="13465" y="21600"/>
                </a:cubicBezTo>
                <a:cubicBezTo>
                  <a:pt x="16270" y="21600"/>
                  <a:pt x="16270" y="21600"/>
                  <a:pt x="16270" y="21600"/>
                </a:cubicBezTo>
                <a:cubicBezTo>
                  <a:pt x="16551" y="21600"/>
                  <a:pt x="16831" y="21349"/>
                  <a:pt x="16831" y="21349"/>
                </a:cubicBezTo>
                <a:cubicBezTo>
                  <a:pt x="16831" y="18837"/>
                  <a:pt x="16831" y="18837"/>
                  <a:pt x="16831" y="18837"/>
                </a:cubicBezTo>
                <a:cubicBezTo>
                  <a:pt x="18514" y="17833"/>
                  <a:pt x="19636" y="16577"/>
                  <a:pt x="19636" y="15070"/>
                </a:cubicBezTo>
                <a:cubicBezTo>
                  <a:pt x="19917" y="15070"/>
                  <a:pt x="20197" y="15321"/>
                  <a:pt x="20478" y="15321"/>
                </a:cubicBezTo>
                <a:cubicBezTo>
                  <a:pt x="21039" y="15321"/>
                  <a:pt x="21600" y="14819"/>
                  <a:pt x="21600" y="14567"/>
                </a:cubicBezTo>
                <a:cubicBezTo>
                  <a:pt x="21600" y="14065"/>
                  <a:pt x="21039" y="13814"/>
                  <a:pt x="20478" y="13814"/>
                </a:cubicBezTo>
                <a:cubicBezTo>
                  <a:pt x="20197" y="13814"/>
                  <a:pt x="19917" y="13814"/>
                  <a:pt x="19636" y="14065"/>
                </a:cubicBezTo>
                <a:cubicBezTo>
                  <a:pt x="19356" y="11805"/>
                  <a:pt x="17112" y="10047"/>
                  <a:pt x="14026" y="9293"/>
                </a:cubicBezTo>
                <a:close/>
              </a:path>
            </a:pathLst>
          </a:custGeom>
          <a:solidFill>
            <a:srgbClr val="FFFFFF"/>
          </a:solidFill>
          <a:ln w="12700">
            <a:miter lim="400000"/>
          </a:ln>
        </p:spPr>
        <p:txBody>
          <a:bodyPr lIns="45719" rIns="45719"/>
          <a:lstStyle/>
          <a:p>
            <a:endParaRPr/>
          </a:p>
        </p:txBody>
      </p:sp>
      <p:sp>
        <p:nvSpPr>
          <p:cNvPr id="13" name="Freeform 6"/>
          <p:cNvSpPr/>
          <p:nvPr/>
        </p:nvSpPr>
        <p:spPr>
          <a:xfrm>
            <a:off x="4846851" y="4450524"/>
            <a:ext cx="624381" cy="393730"/>
          </a:xfrm>
          <a:custGeom>
            <a:avLst/>
            <a:gdLst/>
            <a:ahLst/>
            <a:cxnLst>
              <a:cxn ang="0">
                <a:pos x="wd2" y="hd2"/>
              </a:cxn>
              <a:cxn ang="5400000">
                <a:pos x="wd2" y="hd2"/>
              </a:cxn>
              <a:cxn ang="10800000">
                <a:pos x="wd2" y="hd2"/>
              </a:cxn>
              <a:cxn ang="16200000">
                <a:pos x="wd2" y="hd2"/>
              </a:cxn>
            </a:cxnLst>
            <a:rect l="0" t="0" r="r" b="b"/>
            <a:pathLst>
              <a:path w="21518" h="21600" extrusionOk="0">
                <a:moveTo>
                  <a:pt x="14007" y="21600"/>
                </a:moveTo>
                <a:cubicBezTo>
                  <a:pt x="16233" y="21600"/>
                  <a:pt x="16233" y="21600"/>
                  <a:pt x="16233" y="21600"/>
                </a:cubicBezTo>
                <a:cubicBezTo>
                  <a:pt x="16233" y="9346"/>
                  <a:pt x="16233" y="9346"/>
                  <a:pt x="16233" y="9346"/>
                </a:cubicBezTo>
                <a:cubicBezTo>
                  <a:pt x="14007" y="12669"/>
                  <a:pt x="14007" y="12669"/>
                  <a:pt x="14007" y="12669"/>
                </a:cubicBezTo>
                <a:cubicBezTo>
                  <a:pt x="14007" y="21600"/>
                  <a:pt x="14007" y="21600"/>
                  <a:pt x="14007" y="21600"/>
                </a:cubicBezTo>
                <a:close/>
                <a:moveTo>
                  <a:pt x="17280" y="21600"/>
                </a:moveTo>
                <a:cubicBezTo>
                  <a:pt x="19505" y="21600"/>
                  <a:pt x="19505" y="21600"/>
                  <a:pt x="19505" y="21600"/>
                </a:cubicBezTo>
                <a:cubicBezTo>
                  <a:pt x="19505" y="4569"/>
                  <a:pt x="19505" y="4569"/>
                  <a:pt x="19505" y="4569"/>
                </a:cubicBezTo>
                <a:cubicBezTo>
                  <a:pt x="17280" y="7892"/>
                  <a:pt x="17280" y="7892"/>
                  <a:pt x="17280" y="7892"/>
                </a:cubicBezTo>
                <a:cubicBezTo>
                  <a:pt x="17280" y="21600"/>
                  <a:pt x="17280" y="21600"/>
                  <a:pt x="17280" y="21600"/>
                </a:cubicBezTo>
                <a:close/>
                <a:moveTo>
                  <a:pt x="21076" y="0"/>
                </a:moveTo>
                <a:cubicBezTo>
                  <a:pt x="21469" y="0"/>
                  <a:pt x="21600" y="415"/>
                  <a:pt x="21469" y="831"/>
                </a:cubicBezTo>
                <a:cubicBezTo>
                  <a:pt x="21469" y="1038"/>
                  <a:pt x="21469" y="1038"/>
                  <a:pt x="21469" y="1038"/>
                </a:cubicBezTo>
                <a:cubicBezTo>
                  <a:pt x="21338" y="1662"/>
                  <a:pt x="21207" y="2492"/>
                  <a:pt x="21076" y="3115"/>
                </a:cubicBezTo>
                <a:cubicBezTo>
                  <a:pt x="21076" y="3323"/>
                  <a:pt x="21076" y="3323"/>
                  <a:pt x="21076" y="3323"/>
                </a:cubicBezTo>
                <a:cubicBezTo>
                  <a:pt x="20945" y="3946"/>
                  <a:pt x="20684" y="3946"/>
                  <a:pt x="20422" y="3531"/>
                </a:cubicBezTo>
                <a:cubicBezTo>
                  <a:pt x="20291" y="3531"/>
                  <a:pt x="20291" y="3531"/>
                  <a:pt x="20291" y="3531"/>
                </a:cubicBezTo>
                <a:cubicBezTo>
                  <a:pt x="20160" y="3323"/>
                  <a:pt x="20160" y="3115"/>
                  <a:pt x="20029" y="2908"/>
                </a:cubicBezTo>
                <a:cubicBezTo>
                  <a:pt x="13484" y="12669"/>
                  <a:pt x="13484" y="12669"/>
                  <a:pt x="13484" y="12669"/>
                </a:cubicBezTo>
                <a:cubicBezTo>
                  <a:pt x="11389" y="9138"/>
                  <a:pt x="11389" y="9138"/>
                  <a:pt x="11389" y="9138"/>
                </a:cubicBezTo>
                <a:cubicBezTo>
                  <a:pt x="9687" y="6231"/>
                  <a:pt x="9687" y="6231"/>
                  <a:pt x="9687" y="6231"/>
                </a:cubicBezTo>
                <a:cubicBezTo>
                  <a:pt x="393" y="19938"/>
                  <a:pt x="393" y="19938"/>
                  <a:pt x="393" y="19938"/>
                </a:cubicBezTo>
                <a:cubicBezTo>
                  <a:pt x="0" y="19315"/>
                  <a:pt x="0" y="19315"/>
                  <a:pt x="0" y="19315"/>
                </a:cubicBezTo>
                <a:cubicBezTo>
                  <a:pt x="9687" y="4985"/>
                  <a:pt x="9687" y="4985"/>
                  <a:pt x="9687" y="4985"/>
                </a:cubicBezTo>
                <a:cubicBezTo>
                  <a:pt x="11389" y="7685"/>
                  <a:pt x="11389" y="7685"/>
                  <a:pt x="11389" y="7685"/>
                </a:cubicBezTo>
                <a:cubicBezTo>
                  <a:pt x="13484" y="11423"/>
                  <a:pt x="13484" y="11423"/>
                  <a:pt x="13484" y="11423"/>
                </a:cubicBezTo>
                <a:cubicBezTo>
                  <a:pt x="19636" y="2285"/>
                  <a:pt x="19636" y="2285"/>
                  <a:pt x="19636" y="2285"/>
                </a:cubicBezTo>
                <a:cubicBezTo>
                  <a:pt x="19505" y="2077"/>
                  <a:pt x="19375" y="1869"/>
                  <a:pt x="19375" y="1869"/>
                </a:cubicBezTo>
                <a:cubicBezTo>
                  <a:pt x="19244" y="1662"/>
                  <a:pt x="19244" y="1662"/>
                  <a:pt x="19244" y="1662"/>
                </a:cubicBezTo>
                <a:cubicBezTo>
                  <a:pt x="18982" y="1246"/>
                  <a:pt x="19113" y="831"/>
                  <a:pt x="19505" y="623"/>
                </a:cubicBezTo>
                <a:cubicBezTo>
                  <a:pt x="19636" y="623"/>
                  <a:pt x="19636" y="623"/>
                  <a:pt x="19636" y="623"/>
                </a:cubicBezTo>
                <a:cubicBezTo>
                  <a:pt x="19898" y="415"/>
                  <a:pt x="20553" y="208"/>
                  <a:pt x="20945" y="208"/>
                </a:cubicBezTo>
                <a:cubicBezTo>
                  <a:pt x="21076" y="0"/>
                  <a:pt x="21076" y="0"/>
                  <a:pt x="21076" y="0"/>
                </a:cubicBezTo>
                <a:close/>
                <a:moveTo>
                  <a:pt x="916" y="21600"/>
                </a:moveTo>
                <a:cubicBezTo>
                  <a:pt x="3142" y="21600"/>
                  <a:pt x="3142" y="21600"/>
                  <a:pt x="3142" y="21600"/>
                </a:cubicBezTo>
                <a:cubicBezTo>
                  <a:pt x="3142" y="16823"/>
                  <a:pt x="3142" y="16823"/>
                  <a:pt x="3142" y="16823"/>
                </a:cubicBezTo>
                <a:cubicBezTo>
                  <a:pt x="916" y="20146"/>
                  <a:pt x="916" y="20146"/>
                  <a:pt x="916" y="20146"/>
                </a:cubicBezTo>
                <a:cubicBezTo>
                  <a:pt x="916" y="21600"/>
                  <a:pt x="916" y="21600"/>
                  <a:pt x="916" y="21600"/>
                </a:cubicBezTo>
                <a:close/>
                <a:moveTo>
                  <a:pt x="4189" y="21600"/>
                </a:moveTo>
                <a:cubicBezTo>
                  <a:pt x="6415" y="21600"/>
                  <a:pt x="6415" y="21600"/>
                  <a:pt x="6415" y="21600"/>
                </a:cubicBezTo>
                <a:cubicBezTo>
                  <a:pt x="6415" y="12046"/>
                  <a:pt x="6415" y="12046"/>
                  <a:pt x="6415" y="12046"/>
                </a:cubicBezTo>
                <a:cubicBezTo>
                  <a:pt x="4189" y="15369"/>
                  <a:pt x="4189" y="15369"/>
                  <a:pt x="4189" y="15369"/>
                </a:cubicBezTo>
                <a:cubicBezTo>
                  <a:pt x="4189" y="21600"/>
                  <a:pt x="4189" y="21600"/>
                  <a:pt x="4189" y="21600"/>
                </a:cubicBezTo>
                <a:close/>
                <a:moveTo>
                  <a:pt x="7462" y="10385"/>
                </a:moveTo>
                <a:cubicBezTo>
                  <a:pt x="7462" y="21600"/>
                  <a:pt x="7462" y="21600"/>
                  <a:pt x="7462" y="21600"/>
                </a:cubicBezTo>
                <a:cubicBezTo>
                  <a:pt x="9687" y="21600"/>
                  <a:pt x="9687" y="21600"/>
                  <a:pt x="9687" y="21600"/>
                </a:cubicBezTo>
                <a:cubicBezTo>
                  <a:pt x="9687" y="7062"/>
                  <a:pt x="9687" y="7062"/>
                  <a:pt x="9687" y="7062"/>
                </a:cubicBezTo>
                <a:cubicBezTo>
                  <a:pt x="9687" y="7062"/>
                  <a:pt x="9687" y="7062"/>
                  <a:pt x="9687" y="7062"/>
                </a:cubicBezTo>
                <a:cubicBezTo>
                  <a:pt x="7462" y="10385"/>
                  <a:pt x="7462" y="10385"/>
                  <a:pt x="7462" y="10385"/>
                </a:cubicBezTo>
                <a:close/>
                <a:moveTo>
                  <a:pt x="10735" y="8931"/>
                </a:moveTo>
                <a:cubicBezTo>
                  <a:pt x="10735" y="21600"/>
                  <a:pt x="10735" y="21600"/>
                  <a:pt x="10735" y="21600"/>
                </a:cubicBezTo>
                <a:cubicBezTo>
                  <a:pt x="11389" y="21600"/>
                  <a:pt x="11389" y="21600"/>
                  <a:pt x="11389" y="21600"/>
                </a:cubicBezTo>
                <a:cubicBezTo>
                  <a:pt x="12960" y="21600"/>
                  <a:pt x="12960" y="21600"/>
                  <a:pt x="12960" y="21600"/>
                </a:cubicBezTo>
                <a:cubicBezTo>
                  <a:pt x="12960" y="12669"/>
                  <a:pt x="12960" y="12669"/>
                  <a:pt x="12960" y="12669"/>
                </a:cubicBezTo>
                <a:cubicBezTo>
                  <a:pt x="11389" y="9969"/>
                  <a:pt x="11389" y="9969"/>
                  <a:pt x="11389" y="9969"/>
                </a:cubicBezTo>
                <a:lnTo>
                  <a:pt x="10735" y="8931"/>
                </a:lnTo>
                <a:close/>
              </a:path>
            </a:pathLst>
          </a:custGeom>
          <a:solidFill>
            <a:srgbClr val="FFFFFF"/>
          </a:solidFill>
          <a:ln w="12700">
            <a:miter lim="400000"/>
          </a:ln>
        </p:spPr>
        <p:txBody>
          <a:bodyPr lIns="45719" rIns="45719"/>
          <a:lstStyle/>
          <a:p>
            <a:endParaRPr/>
          </a:p>
        </p:txBody>
      </p:sp>
      <p:sp>
        <p:nvSpPr>
          <p:cNvPr id="14" name="Freeform 8"/>
          <p:cNvSpPr/>
          <p:nvPr/>
        </p:nvSpPr>
        <p:spPr>
          <a:xfrm>
            <a:off x="4894010" y="2475121"/>
            <a:ext cx="612062" cy="536264"/>
          </a:xfrm>
          <a:custGeom>
            <a:avLst/>
            <a:gdLst/>
            <a:ahLst/>
            <a:cxnLst>
              <a:cxn ang="0">
                <a:pos x="wd2" y="hd2"/>
              </a:cxn>
              <a:cxn ang="5400000">
                <a:pos x="wd2" y="hd2"/>
              </a:cxn>
              <a:cxn ang="10800000">
                <a:pos x="wd2" y="hd2"/>
              </a:cxn>
              <a:cxn ang="16200000">
                <a:pos x="wd2" y="hd2"/>
              </a:cxn>
            </a:cxnLst>
            <a:rect l="0" t="0" r="r" b="b"/>
            <a:pathLst>
              <a:path w="21600" h="21600" extrusionOk="0">
                <a:moveTo>
                  <a:pt x="14505" y="14400"/>
                </a:moveTo>
                <a:cubicBezTo>
                  <a:pt x="14505" y="12420"/>
                  <a:pt x="14505" y="12420"/>
                  <a:pt x="14505" y="12420"/>
                </a:cubicBezTo>
                <a:cubicBezTo>
                  <a:pt x="13086" y="12420"/>
                  <a:pt x="13086" y="12420"/>
                  <a:pt x="13086" y="12420"/>
                </a:cubicBezTo>
                <a:cubicBezTo>
                  <a:pt x="12928" y="11160"/>
                  <a:pt x="12613" y="10260"/>
                  <a:pt x="11982" y="9360"/>
                </a:cubicBezTo>
                <a:cubicBezTo>
                  <a:pt x="13086" y="8100"/>
                  <a:pt x="13086" y="8100"/>
                  <a:pt x="13086" y="8100"/>
                </a:cubicBezTo>
                <a:cubicBezTo>
                  <a:pt x="11825" y="6840"/>
                  <a:pt x="11825" y="6840"/>
                  <a:pt x="11825" y="6840"/>
                </a:cubicBezTo>
                <a:cubicBezTo>
                  <a:pt x="11352" y="7380"/>
                  <a:pt x="11352" y="7380"/>
                  <a:pt x="11352" y="7380"/>
                </a:cubicBezTo>
                <a:cubicBezTo>
                  <a:pt x="10879" y="7920"/>
                  <a:pt x="10879" y="7920"/>
                  <a:pt x="10879" y="7920"/>
                </a:cubicBezTo>
                <a:cubicBezTo>
                  <a:pt x="10091" y="7200"/>
                  <a:pt x="9145" y="6840"/>
                  <a:pt x="8199" y="6660"/>
                </a:cubicBezTo>
                <a:cubicBezTo>
                  <a:pt x="8199" y="5040"/>
                  <a:pt x="8199" y="5040"/>
                  <a:pt x="8199" y="5040"/>
                </a:cubicBezTo>
                <a:cubicBezTo>
                  <a:pt x="6464" y="5040"/>
                  <a:pt x="6464" y="5040"/>
                  <a:pt x="6464" y="5040"/>
                </a:cubicBezTo>
                <a:cubicBezTo>
                  <a:pt x="6464" y="6660"/>
                  <a:pt x="6464" y="6660"/>
                  <a:pt x="6464" y="6660"/>
                </a:cubicBezTo>
                <a:cubicBezTo>
                  <a:pt x="5518" y="6840"/>
                  <a:pt x="4572" y="7200"/>
                  <a:pt x="3784" y="7920"/>
                </a:cubicBezTo>
                <a:cubicBezTo>
                  <a:pt x="2838" y="6840"/>
                  <a:pt x="2838" y="6840"/>
                  <a:pt x="2838" y="6840"/>
                </a:cubicBezTo>
                <a:cubicBezTo>
                  <a:pt x="1577" y="8280"/>
                  <a:pt x="1577" y="8280"/>
                  <a:pt x="1577" y="8280"/>
                </a:cubicBezTo>
                <a:cubicBezTo>
                  <a:pt x="2523" y="9360"/>
                  <a:pt x="2523" y="9360"/>
                  <a:pt x="2523" y="9360"/>
                </a:cubicBezTo>
                <a:cubicBezTo>
                  <a:pt x="2050" y="10260"/>
                  <a:pt x="1577" y="11340"/>
                  <a:pt x="1419" y="12420"/>
                </a:cubicBezTo>
                <a:cubicBezTo>
                  <a:pt x="0" y="12420"/>
                  <a:pt x="0" y="12420"/>
                  <a:pt x="0" y="12420"/>
                </a:cubicBezTo>
                <a:cubicBezTo>
                  <a:pt x="0" y="14400"/>
                  <a:pt x="0" y="14400"/>
                  <a:pt x="0" y="14400"/>
                </a:cubicBezTo>
                <a:cubicBezTo>
                  <a:pt x="1419" y="14400"/>
                  <a:pt x="1419" y="14400"/>
                  <a:pt x="1419" y="14400"/>
                </a:cubicBezTo>
                <a:cubicBezTo>
                  <a:pt x="1577" y="15480"/>
                  <a:pt x="2050" y="16560"/>
                  <a:pt x="2523" y="17460"/>
                </a:cubicBezTo>
                <a:cubicBezTo>
                  <a:pt x="1577" y="18540"/>
                  <a:pt x="1577" y="18540"/>
                  <a:pt x="1577" y="18540"/>
                </a:cubicBezTo>
                <a:cubicBezTo>
                  <a:pt x="2838" y="19980"/>
                  <a:pt x="2838" y="19980"/>
                  <a:pt x="2838" y="19980"/>
                </a:cubicBezTo>
                <a:cubicBezTo>
                  <a:pt x="3784" y="18720"/>
                  <a:pt x="3784" y="18720"/>
                  <a:pt x="3784" y="18720"/>
                </a:cubicBezTo>
                <a:cubicBezTo>
                  <a:pt x="4572" y="19440"/>
                  <a:pt x="5518" y="19800"/>
                  <a:pt x="6464" y="19980"/>
                </a:cubicBezTo>
                <a:cubicBezTo>
                  <a:pt x="6464" y="21600"/>
                  <a:pt x="6464" y="21600"/>
                  <a:pt x="6464" y="21600"/>
                </a:cubicBezTo>
                <a:cubicBezTo>
                  <a:pt x="8199" y="21600"/>
                  <a:pt x="8199" y="21600"/>
                  <a:pt x="8199" y="21600"/>
                </a:cubicBezTo>
                <a:cubicBezTo>
                  <a:pt x="8199" y="19980"/>
                  <a:pt x="8199" y="19980"/>
                  <a:pt x="8199" y="19980"/>
                </a:cubicBezTo>
                <a:cubicBezTo>
                  <a:pt x="9145" y="19800"/>
                  <a:pt x="10091" y="19440"/>
                  <a:pt x="10879" y="18720"/>
                </a:cubicBezTo>
                <a:cubicBezTo>
                  <a:pt x="11352" y="19260"/>
                  <a:pt x="11352" y="19260"/>
                  <a:pt x="11352" y="19260"/>
                </a:cubicBezTo>
                <a:cubicBezTo>
                  <a:pt x="11825" y="19980"/>
                  <a:pt x="11825" y="19980"/>
                  <a:pt x="11825" y="19980"/>
                </a:cubicBezTo>
                <a:cubicBezTo>
                  <a:pt x="13086" y="18540"/>
                  <a:pt x="13086" y="18540"/>
                  <a:pt x="13086" y="18540"/>
                </a:cubicBezTo>
                <a:cubicBezTo>
                  <a:pt x="12140" y="17280"/>
                  <a:pt x="12140" y="17280"/>
                  <a:pt x="12140" y="17280"/>
                </a:cubicBezTo>
                <a:cubicBezTo>
                  <a:pt x="12613" y="16380"/>
                  <a:pt x="13086" y="15480"/>
                  <a:pt x="13086" y="14400"/>
                </a:cubicBezTo>
                <a:cubicBezTo>
                  <a:pt x="14505" y="14400"/>
                  <a:pt x="14505" y="14400"/>
                  <a:pt x="14505" y="14400"/>
                </a:cubicBezTo>
                <a:close/>
                <a:moveTo>
                  <a:pt x="11352" y="15120"/>
                </a:moveTo>
                <a:cubicBezTo>
                  <a:pt x="11352" y="15120"/>
                  <a:pt x="11352" y="15120"/>
                  <a:pt x="11352" y="15120"/>
                </a:cubicBezTo>
                <a:cubicBezTo>
                  <a:pt x="10721" y="16920"/>
                  <a:pt x="9145" y="18180"/>
                  <a:pt x="7253" y="18180"/>
                </a:cubicBezTo>
                <a:cubicBezTo>
                  <a:pt x="4888" y="18180"/>
                  <a:pt x="2996" y="16020"/>
                  <a:pt x="2996" y="13320"/>
                </a:cubicBezTo>
                <a:cubicBezTo>
                  <a:pt x="2996" y="10620"/>
                  <a:pt x="4888" y="8460"/>
                  <a:pt x="7253" y="8460"/>
                </a:cubicBezTo>
                <a:cubicBezTo>
                  <a:pt x="9145" y="8460"/>
                  <a:pt x="10721" y="9720"/>
                  <a:pt x="11352" y="11520"/>
                </a:cubicBezTo>
                <a:cubicBezTo>
                  <a:pt x="11509" y="12060"/>
                  <a:pt x="11509" y="12780"/>
                  <a:pt x="11509" y="13320"/>
                </a:cubicBezTo>
                <a:cubicBezTo>
                  <a:pt x="11509" y="14040"/>
                  <a:pt x="11509" y="14580"/>
                  <a:pt x="11352" y="15120"/>
                </a:cubicBezTo>
                <a:close/>
                <a:moveTo>
                  <a:pt x="20339" y="13860"/>
                </a:moveTo>
                <a:cubicBezTo>
                  <a:pt x="20654" y="14220"/>
                  <a:pt x="20812" y="14760"/>
                  <a:pt x="20969" y="15300"/>
                </a:cubicBezTo>
                <a:cubicBezTo>
                  <a:pt x="21600" y="15300"/>
                  <a:pt x="21600" y="15300"/>
                  <a:pt x="21600" y="15300"/>
                </a:cubicBezTo>
                <a:cubicBezTo>
                  <a:pt x="21600" y="16380"/>
                  <a:pt x="21600" y="16380"/>
                  <a:pt x="21600" y="16380"/>
                </a:cubicBezTo>
                <a:cubicBezTo>
                  <a:pt x="20969" y="16380"/>
                  <a:pt x="20969" y="16380"/>
                  <a:pt x="20969" y="16380"/>
                </a:cubicBezTo>
                <a:cubicBezTo>
                  <a:pt x="20812" y="16920"/>
                  <a:pt x="20654" y="17460"/>
                  <a:pt x="20339" y="17820"/>
                </a:cubicBezTo>
                <a:cubicBezTo>
                  <a:pt x="20812" y="18360"/>
                  <a:pt x="20812" y="18360"/>
                  <a:pt x="20812" y="18360"/>
                </a:cubicBezTo>
                <a:cubicBezTo>
                  <a:pt x="20339" y="19080"/>
                  <a:pt x="20339" y="19080"/>
                  <a:pt x="20339" y="19080"/>
                </a:cubicBezTo>
                <a:cubicBezTo>
                  <a:pt x="19708" y="18540"/>
                  <a:pt x="19708" y="18540"/>
                  <a:pt x="19708" y="18540"/>
                </a:cubicBezTo>
                <a:cubicBezTo>
                  <a:pt x="19393" y="18900"/>
                  <a:pt x="18920" y="19080"/>
                  <a:pt x="18447" y="19260"/>
                </a:cubicBezTo>
                <a:cubicBezTo>
                  <a:pt x="18447" y="19980"/>
                  <a:pt x="18447" y="19980"/>
                  <a:pt x="18447" y="19980"/>
                </a:cubicBezTo>
                <a:cubicBezTo>
                  <a:pt x="17501" y="19980"/>
                  <a:pt x="17501" y="19980"/>
                  <a:pt x="17501" y="19980"/>
                </a:cubicBezTo>
                <a:cubicBezTo>
                  <a:pt x="17501" y="19260"/>
                  <a:pt x="17501" y="19260"/>
                  <a:pt x="17501" y="19260"/>
                </a:cubicBezTo>
                <a:cubicBezTo>
                  <a:pt x="17028" y="19080"/>
                  <a:pt x="16555" y="18900"/>
                  <a:pt x="16239" y="18540"/>
                </a:cubicBezTo>
                <a:cubicBezTo>
                  <a:pt x="15766" y="19080"/>
                  <a:pt x="15766" y="19080"/>
                  <a:pt x="15766" y="19080"/>
                </a:cubicBezTo>
                <a:cubicBezTo>
                  <a:pt x="15136" y="18360"/>
                  <a:pt x="15136" y="18360"/>
                  <a:pt x="15136" y="18360"/>
                </a:cubicBezTo>
                <a:cubicBezTo>
                  <a:pt x="15609" y="17820"/>
                  <a:pt x="15609" y="17820"/>
                  <a:pt x="15609" y="17820"/>
                </a:cubicBezTo>
                <a:cubicBezTo>
                  <a:pt x="15293" y="17460"/>
                  <a:pt x="15136" y="16920"/>
                  <a:pt x="15136" y="16380"/>
                </a:cubicBezTo>
                <a:cubicBezTo>
                  <a:pt x="14347" y="16380"/>
                  <a:pt x="14347" y="16380"/>
                  <a:pt x="14347" y="16380"/>
                </a:cubicBezTo>
                <a:cubicBezTo>
                  <a:pt x="14347" y="15300"/>
                  <a:pt x="14347" y="15300"/>
                  <a:pt x="14347" y="15300"/>
                </a:cubicBezTo>
                <a:cubicBezTo>
                  <a:pt x="15136" y="15300"/>
                  <a:pt x="15136" y="15300"/>
                  <a:pt x="15136" y="15300"/>
                </a:cubicBezTo>
                <a:cubicBezTo>
                  <a:pt x="15136" y="14760"/>
                  <a:pt x="15293" y="14220"/>
                  <a:pt x="15609" y="13860"/>
                </a:cubicBezTo>
                <a:cubicBezTo>
                  <a:pt x="15136" y="13320"/>
                  <a:pt x="15136" y="13320"/>
                  <a:pt x="15136" y="13320"/>
                </a:cubicBezTo>
                <a:cubicBezTo>
                  <a:pt x="15766" y="12600"/>
                  <a:pt x="15766" y="12600"/>
                  <a:pt x="15766" y="12600"/>
                </a:cubicBezTo>
                <a:cubicBezTo>
                  <a:pt x="16239" y="13140"/>
                  <a:pt x="16239" y="13140"/>
                  <a:pt x="16239" y="13140"/>
                </a:cubicBezTo>
                <a:cubicBezTo>
                  <a:pt x="16555" y="12780"/>
                  <a:pt x="17028" y="12600"/>
                  <a:pt x="17501" y="12600"/>
                </a:cubicBezTo>
                <a:cubicBezTo>
                  <a:pt x="17501" y="11700"/>
                  <a:pt x="17501" y="11700"/>
                  <a:pt x="17501" y="11700"/>
                </a:cubicBezTo>
                <a:cubicBezTo>
                  <a:pt x="18447" y="11700"/>
                  <a:pt x="18447" y="11700"/>
                  <a:pt x="18447" y="11700"/>
                </a:cubicBezTo>
                <a:cubicBezTo>
                  <a:pt x="18447" y="12600"/>
                  <a:pt x="18447" y="12600"/>
                  <a:pt x="18447" y="12600"/>
                </a:cubicBezTo>
                <a:cubicBezTo>
                  <a:pt x="18920" y="12600"/>
                  <a:pt x="19393" y="12780"/>
                  <a:pt x="19708" y="13140"/>
                </a:cubicBezTo>
                <a:cubicBezTo>
                  <a:pt x="20181" y="12600"/>
                  <a:pt x="20181" y="12600"/>
                  <a:pt x="20181" y="12600"/>
                </a:cubicBezTo>
                <a:cubicBezTo>
                  <a:pt x="20812" y="13320"/>
                  <a:pt x="20812" y="13320"/>
                  <a:pt x="20812" y="13320"/>
                </a:cubicBezTo>
                <a:cubicBezTo>
                  <a:pt x="20339" y="13860"/>
                  <a:pt x="20339" y="13860"/>
                  <a:pt x="20339" y="13860"/>
                </a:cubicBezTo>
                <a:close/>
                <a:moveTo>
                  <a:pt x="17974" y="18360"/>
                </a:moveTo>
                <a:cubicBezTo>
                  <a:pt x="19235" y="18360"/>
                  <a:pt x="20181" y="17280"/>
                  <a:pt x="20181" y="15840"/>
                </a:cubicBezTo>
                <a:cubicBezTo>
                  <a:pt x="20181" y="14580"/>
                  <a:pt x="19235" y="13500"/>
                  <a:pt x="17974" y="13500"/>
                </a:cubicBezTo>
                <a:cubicBezTo>
                  <a:pt x="16870" y="13500"/>
                  <a:pt x="15924" y="14580"/>
                  <a:pt x="15924" y="15840"/>
                </a:cubicBezTo>
                <a:cubicBezTo>
                  <a:pt x="15924" y="17280"/>
                  <a:pt x="16870" y="18360"/>
                  <a:pt x="17974" y="18360"/>
                </a:cubicBezTo>
                <a:cubicBezTo>
                  <a:pt x="17974" y="18360"/>
                  <a:pt x="17974" y="18360"/>
                  <a:pt x="17974" y="18360"/>
                </a:cubicBezTo>
                <a:close/>
                <a:moveTo>
                  <a:pt x="20654" y="4860"/>
                </a:moveTo>
                <a:cubicBezTo>
                  <a:pt x="21600" y="4860"/>
                  <a:pt x="21600" y="4860"/>
                  <a:pt x="21600" y="4860"/>
                </a:cubicBezTo>
                <a:cubicBezTo>
                  <a:pt x="21600" y="6120"/>
                  <a:pt x="21600" y="6120"/>
                  <a:pt x="21600" y="6120"/>
                </a:cubicBezTo>
                <a:cubicBezTo>
                  <a:pt x="20654" y="6120"/>
                  <a:pt x="20654" y="6120"/>
                  <a:pt x="20654" y="6120"/>
                </a:cubicBezTo>
                <a:cubicBezTo>
                  <a:pt x="20654" y="6840"/>
                  <a:pt x="20339" y="7560"/>
                  <a:pt x="20023" y="8100"/>
                </a:cubicBezTo>
                <a:cubicBezTo>
                  <a:pt x="20654" y="9000"/>
                  <a:pt x="20654" y="9000"/>
                  <a:pt x="20654" y="9000"/>
                </a:cubicBezTo>
                <a:cubicBezTo>
                  <a:pt x="19866" y="9900"/>
                  <a:pt x="19866" y="9900"/>
                  <a:pt x="19866" y="9900"/>
                </a:cubicBezTo>
                <a:cubicBezTo>
                  <a:pt x="19235" y="9180"/>
                  <a:pt x="19235" y="9180"/>
                  <a:pt x="19235" y="9180"/>
                </a:cubicBezTo>
                <a:cubicBezTo>
                  <a:pt x="18604" y="9540"/>
                  <a:pt x="18131" y="9900"/>
                  <a:pt x="17501" y="9900"/>
                </a:cubicBezTo>
                <a:cubicBezTo>
                  <a:pt x="17501" y="10980"/>
                  <a:pt x="17501" y="10980"/>
                  <a:pt x="17501" y="10980"/>
                </a:cubicBezTo>
                <a:cubicBezTo>
                  <a:pt x="16239" y="10980"/>
                  <a:pt x="16239" y="10980"/>
                  <a:pt x="16239" y="10980"/>
                </a:cubicBezTo>
                <a:cubicBezTo>
                  <a:pt x="16239" y="9900"/>
                  <a:pt x="16239" y="9900"/>
                  <a:pt x="16239" y="9900"/>
                </a:cubicBezTo>
                <a:cubicBezTo>
                  <a:pt x="15609" y="9900"/>
                  <a:pt x="14978" y="9540"/>
                  <a:pt x="14505" y="9180"/>
                </a:cubicBezTo>
                <a:cubicBezTo>
                  <a:pt x="13874" y="9900"/>
                  <a:pt x="13874" y="9900"/>
                  <a:pt x="13874" y="9900"/>
                </a:cubicBezTo>
                <a:cubicBezTo>
                  <a:pt x="13086" y="9000"/>
                  <a:pt x="13086" y="9000"/>
                  <a:pt x="13086" y="9000"/>
                </a:cubicBezTo>
                <a:cubicBezTo>
                  <a:pt x="13717" y="8280"/>
                  <a:pt x="13717" y="8280"/>
                  <a:pt x="13717" y="8280"/>
                </a:cubicBezTo>
                <a:cubicBezTo>
                  <a:pt x="13401" y="7560"/>
                  <a:pt x="13086" y="7020"/>
                  <a:pt x="12928" y="6120"/>
                </a:cubicBezTo>
                <a:cubicBezTo>
                  <a:pt x="11982" y="6120"/>
                  <a:pt x="11982" y="6120"/>
                  <a:pt x="11982" y="6120"/>
                </a:cubicBezTo>
                <a:cubicBezTo>
                  <a:pt x="11982" y="4860"/>
                  <a:pt x="11982" y="4860"/>
                  <a:pt x="11982" y="4860"/>
                </a:cubicBezTo>
                <a:cubicBezTo>
                  <a:pt x="12928" y="4860"/>
                  <a:pt x="12928" y="4860"/>
                  <a:pt x="12928" y="4860"/>
                </a:cubicBezTo>
                <a:cubicBezTo>
                  <a:pt x="13086" y="4140"/>
                  <a:pt x="13244" y="3420"/>
                  <a:pt x="13717" y="2880"/>
                </a:cubicBezTo>
                <a:cubicBezTo>
                  <a:pt x="13086" y="2160"/>
                  <a:pt x="13086" y="2160"/>
                  <a:pt x="13086" y="2160"/>
                </a:cubicBezTo>
                <a:cubicBezTo>
                  <a:pt x="13874" y="1260"/>
                  <a:pt x="13874" y="1260"/>
                  <a:pt x="13874" y="1260"/>
                </a:cubicBezTo>
                <a:cubicBezTo>
                  <a:pt x="14505" y="1980"/>
                  <a:pt x="14505" y="1980"/>
                  <a:pt x="14505" y="1980"/>
                </a:cubicBezTo>
                <a:cubicBezTo>
                  <a:pt x="14978" y="1440"/>
                  <a:pt x="15609" y="1260"/>
                  <a:pt x="16239" y="1080"/>
                </a:cubicBezTo>
                <a:cubicBezTo>
                  <a:pt x="16239" y="0"/>
                  <a:pt x="16239" y="0"/>
                  <a:pt x="16239" y="0"/>
                </a:cubicBezTo>
                <a:cubicBezTo>
                  <a:pt x="17343" y="0"/>
                  <a:pt x="17343" y="0"/>
                  <a:pt x="17343" y="0"/>
                </a:cubicBezTo>
                <a:cubicBezTo>
                  <a:pt x="17343" y="1080"/>
                  <a:pt x="17343" y="1080"/>
                  <a:pt x="17343" y="1080"/>
                </a:cubicBezTo>
                <a:cubicBezTo>
                  <a:pt x="18131" y="1260"/>
                  <a:pt x="18604" y="1440"/>
                  <a:pt x="19077" y="1980"/>
                </a:cubicBezTo>
                <a:cubicBezTo>
                  <a:pt x="19866" y="1260"/>
                  <a:pt x="19866" y="1260"/>
                  <a:pt x="19866" y="1260"/>
                </a:cubicBezTo>
                <a:cubicBezTo>
                  <a:pt x="20654" y="2160"/>
                  <a:pt x="20654" y="2160"/>
                  <a:pt x="20654" y="2160"/>
                </a:cubicBezTo>
                <a:cubicBezTo>
                  <a:pt x="20023" y="2880"/>
                  <a:pt x="20023" y="2880"/>
                  <a:pt x="20023" y="2880"/>
                </a:cubicBezTo>
                <a:cubicBezTo>
                  <a:pt x="20339" y="3420"/>
                  <a:pt x="20654" y="4140"/>
                  <a:pt x="20654" y="4860"/>
                </a:cubicBezTo>
                <a:close/>
                <a:moveTo>
                  <a:pt x="16870" y="8820"/>
                </a:moveTo>
                <a:cubicBezTo>
                  <a:pt x="16870" y="8820"/>
                  <a:pt x="16870" y="8820"/>
                  <a:pt x="16870" y="8820"/>
                </a:cubicBezTo>
                <a:cubicBezTo>
                  <a:pt x="15293" y="8820"/>
                  <a:pt x="14032" y="7380"/>
                  <a:pt x="14032" y="5580"/>
                </a:cubicBezTo>
                <a:cubicBezTo>
                  <a:pt x="14032" y="3780"/>
                  <a:pt x="15293" y="2340"/>
                  <a:pt x="16870" y="2340"/>
                </a:cubicBezTo>
                <a:cubicBezTo>
                  <a:pt x="18447" y="2340"/>
                  <a:pt x="19708" y="3780"/>
                  <a:pt x="19708" y="5580"/>
                </a:cubicBezTo>
                <a:cubicBezTo>
                  <a:pt x="19708" y="7380"/>
                  <a:pt x="18447" y="8820"/>
                  <a:pt x="16870" y="8820"/>
                </a:cubicBezTo>
                <a:close/>
              </a:path>
            </a:pathLst>
          </a:custGeom>
          <a:solidFill>
            <a:srgbClr val="FFFFFF"/>
          </a:solidFill>
          <a:ln w="12700">
            <a:miter lim="400000"/>
          </a:ln>
        </p:spPr>
        <p:txBody>
          <a:bodyPr lIns="45719" rIns="45719"/>
          <a:lstStyle/>
          <a:p>
            <a:endParaRPr/>
          </a:p>
        </p:txBody>
      </p:sp>
      <p:sp>
        <p:nvSpPr>
          <p:cNvPr id="15" name="TextBox 85"/>
          <p:cNvSpPr txBox="1"/>
          <p:nvPr/>
        </p:nvSpPr>
        <p:spPr>
          <a:xfrm>
            <a:off x="2225270" y="2664833"/>
            <a:ext cx="2004270"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defTabSz="913764">
              <a:lnSpc>
                <a:spcPct val="90000"/>
              </a:lnSpc>
              <a:defRPr sz="1400">
                <a:solidFill>
                  <a:srgbClr val="5E5E5E"/>
                </a:solidFill>
                <a:latin typeface="微软雅黑"/>
                <a:ea typeface="微软雅黑"/>
                <a:cs typeface="微软雅黑"/>
                <a:sym typeface="微软雅黑"/>
              </a:defRPr>
            </a:lvl1pPr>
          </a:lstStyle>
          <a:p>
            <a:r>
              <a:t>您的内容打在这里，或者通过复制您的文本后，</a:t>
            </a:r>
          </a:p>
        </p:txBody>
      </p:sp>
      <p:sp>
        <p:nvSpPr>
          <p:cNvPr id="16" name="TextBox 86"/>
          <p:cNvSpPr txBox="1"/>
          <p:nvPr/>
        </p:nvSpPr>
        <p:spPr>
          <a:xfrm>
            <a:off x="2230954" y="2154529"/>
            <a:ext cx="1736322"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sp>
        <p:nvSpPr>
          <p:cNvPr id="17" name="TextBox 88"/>
          <p:cNvSpPr txBox="1"/>
          <p:nvPr/>
        </p:nvSpPr>
        <p:spPr>
          <a:xfrm>
            <a:off x="5882404" y="2154529"/>
            <a:ext cx="1848885"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sp>
        <p:nvSpPr>
          <p:cNvPr id="18" name="TextBox 90"/>
          <p:cNvSpPr txBox="1"/>
          <p:nvPr/>
        </p:nvSpPr>
        <p:spPr>
          <a:xfrm>
            <a:off x="9382731" y="2154529"/>
            <a:ext cx="1463748"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sp>
        <p:nvSpPr>
          <p:cNvPr id="19" name="TextBox 92"/>
          <p:cNvSpPr txBox="1"/>
          <p:nvPr/>
        </p:nvSpPr>
        <p:spPr>
          <a:xfrm>
            <a:off x="2267749" y="4056110"/>
            <a:ext cx="18488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sp>
        <p:nvSpPr>
          <p:cNvPr id="20" name="TextBox 94"/>
          <p:cNvSpPr txBox="1"/>
          <p:nvPr/>
        </p:nvSpPr>
        <p:spPr>
          <a:xfrm>
            <a:off x="5810396" y="4056110"/>
            <a:ext cx="1736321"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sp>
        <p:nvSpPr>
          <p:cNvPr id="21" name="TextBox 96"/>
          <p:cNvSpPr txBox="1"/>
          <p:nvPr/>
        </p:nvSpPr>
        <p:spPr>
          <a:xfrm>
            <a:off x="9382731" y="4056110"/>
            <a:ext cx="1584862"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sp>
        <p:nvSpPr>
          <p:cNvPr id="22" name="TextBox 85"/>
          <p:cNvSpPr txBox="1"/>
          <p:nvPr/>
        </p:nvSpPr>
        <p:spPr>
          <a:xfrm>
            <a:off x="2225270" y="4650979"/>
            <a:ext cx="2004270"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defTabSz="913764">
              <a:lnSpc>
                <a:spcPct val="90000"/>
              </a:lnSpc>
              <a:defRPr sz="1400">
                <a:solidFill>
                  <a:srgbClr val="5E5E5E"/>
                </a:solidFill>
                <a:latin typeface="微软雅黑"/>
                <a:ea typeface="微软雅黑"/>
                <a:cs typeface="微软雅黑"/>
                <a:sym typeface="微软雅黑"/>
              </a:defRPr>
            </a:lvl1pPr>
          </a:lstStyle>
          <a:p>
            <a:r>
              <a:t>您的内容打在这里，或者通过复制您的文本后，</a:t>
            </a:r>
          </a:p>
        </p:txBody>
      </p:sp>
      <p:sp>
        <p:nvSpPr>
          <p:cNvPr id="23" name="TextBox 85"/>
          <p:cNvSpPr txBox="1"/>
          <p:nvPr/>
        </p:nvSpPr>
        <p:spPr>
          <a:xfrm>
            <a:off x="5818904" y="2664833"/>
            <a:ext cx="2004270"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defTabSz="913764">
              <a:lnSpc>
                <a:spcPct val="90000"/>
              </a:lnSpc>
              <a:defRPr sz="1400">
                <a:solidFill>
                  <a:srgbClr val="5E5E5E"/>
                </a:solidFill>
                <a:latin typeface="微软雅黑"/>
                <a:ea typeface="微软雅黑"/>
                <a:cs typeface="微软雅黑"/>
                <a:sym typeface="微软雅黑"/>
              </a:defRPr>
            </a:lvl1pPr>
          </a:lstStyle>
          <a:p>
            <a:r>
              <a:t>您的内容打在这里，或者通过复制您的文本后，</a:t>
            </a:r>
          </a:p>
        </p:txBody>
      </p:sp>
      <p:sp>
        <p:nvSpPr>
          <p:cNvPr id="24" name="TextBox 85"/>
          <p:cNvSpPr txBox="1"/>
          <p:nvPr/>
        </p:nvSpPr>
        <p:spPr>
          <a:xfrm>
            <a:off x="5818904" y="4650979"/>
            <a:ext cx="2004270"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defTabSz="913764">
              <a:lnSpc>
                <a:spcPct val="90000"/>
              </a:lnSpc>
              <a:defRPr sz="1400">
                <a:solidFill>
                  <a:srgbClr val="5E5E5E"/>
                </a:solidFill>
                <a:latin typeface="微软雅黑"/>
                <a:ea typeface="微软雅黑"/>
                <a:cs typeface="微软雅黑"/>
                <a:sym typeface="微软雅黑"/>
              </a:defRPr>
            </a:lvl1pPr>
          </a:lstStyle>
          <a:p>
            <a:r>
              <a:t>您的内容打在这里，或者通过复制您的文本后，</a:t>
            </a:r>
          </a:p>
        </p:txBody>
      </p:sp>
      <p:sp>
        <p:nvSpPr>
          <p:cNvPr id="25" name="TextBox 85"/>
          <p:cNvSpPr txBox="1"/>
          <p:nvPr/>
        </p:nvSpPr>
        <p:spPr>
          <a:xfrm>
            <a:off x="9322939" y="2664833"/>
            <a:ext cx="2004270"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defTabSz="913764">
              <a:lnSpc>
                <a:spcPct val="90000"/>
              </a:lnSpc>
              <a:defRPr sz="1400">
                <a:solidFill>
                  <a:srgbClr val="5E5E5E"/>
                </a:solidFill>
                <a:latin typeface="微软雅黑"/>
                <a:ea typeface="微软雅黑"/>
                <a:cs typeface="微软雅黑"/>
                <a:sym typeface="微软雅黑"/>
              </a:defRPr>
            </a:lvl1pPr>
          </a:lstStyle>
          <a:p>
            <a:r>
              <a:t>您的内容打在这里，或者通过复制您的文本后，</a:t>
            </a:r>
          </a:p>
        </p:txBody>
      </p:sp>
      <p:sp>
        <p:nvSpPr>
          <p:cNvPr id="26" name="TextBox 85"/>
          <p:cNvSpPr txBox="1"/>
          <p:nvPr/>
        </p:nvSpPr>
        <p:spPr>
          <a:xfrm>
            <a:off x="9322939" y="4650979"/>
            <a:ext cx="2004270"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defTabSz="913764">
              <a:lnSpc>
                <a:spcPct val="90000"/>
              </a:lnSpc>
              <a:defRPr sz="1400">
                <a:solidFill>
                  <a:srgbClr val="5E5E5E"/>
                </a:solidFill>
                <a:latin typeface="微软雅黑"/>
                <a:ea typeface="微软雅黑"/>
                <a:cs typeface="微软雅黑"/>
                <a:sym typeface="微软雅黑"/>
              </a:defRPr>
            </a:lvl1pPr>
          </a:lstStyle>
          <a:p>
            <a:r>
              <a:t>您的内容打在这里，或者通过复制您的文本后，</a:t>
            </a:r>
          </a:p>
        </p:txBody>
      </p:sp>
    </p:spTree>
    <p:extLst>
      <p:ext uri="{BB962C8B-B14F-4D97-AF65-F5344CB8AC3E}">
        <p14:creationId xmlns:p14="http://schemas.microsoft.com/office/powerpoint/2010/main" val="22047942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Straight Connector 35"/>
          <p:cNvSpPr/>
          <p:nvPr/>
        </p:nvSpPr>
        <p:spPr>
          <a:xfrm flipH="1">
            <a:off x="2517578" y="3916810"/>
            <a:ext cx="18568" cy="1334992"/>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sp>
        <p:nvSpPr>
          <p:cNvPr id="4" name="Rectangle 17"/>
          <p:cNvSpPr txBox="1"/>
          <p:nvPr/>
        </p:nvSpPr>
        <p:spPr>
          <a:xfrm>
            <a:off x="2052105" y="2298596"/>
            <a:ext cx="1665498"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grpSp>
        <p:nvGrpSpPr>
          <p:cNvPr id="5" name="组合 7"/>
          <p:cNvGrpSpPr/>
          <p:nvPr/>
        </p:nvGrpSpPr>
        <p:grpSpPr>
          <a:xfrm>
            <a:off x="613063" y="3526549"/>
            <a:ext cx="10707755" cy="643379"/>
            <a:chOff x="0" y="0"/>
            <a:chExt cx="11736573" cy="643377"/>
          </a:xfrm>
        </p:grpSpPr>
        <p:grpSp>
          <p:nvGrpSpPr>
            <p:cNvPr id="6" name="组合 3"/>
            <p:cNvGrpSpPr/>
            <p:nvPr/>
          </p:nvGrpSpPr>
          <p:grpSpPr>
            <a:xfrm>
              <a:off x="0" y="244062"/>
              <a:ext cx="11642255" cy="134899"/>
              <a:chOff x="0" y="0"/>
              <a:chExt cx="11642254" cy="134897"/>
            </a:xfrm>
          </p:grpSpPr>
          <p:sp>
            <p:nvSpPr>
              <p:cNvPr id="9" name="Rounded Rectangle 8"/>
              <p:cNvSpPr/>
              <p:nvPr/>
            </p:nvSpPr>
            <p:spPr>
              <a:xfrm>
                <a:off x="0" y="0"/>
                <a:ext cx="2213117" cy="134898"/>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sp>
            <p:nvSpPr>
              <p:cNvPr id="10" name="Rounded Rectangle 9"/>
              <p:cNvSpPr/>
              <p:nvPr/>
            </p:nvSpPr>
            <p:spPr>
              <a:xfrm>
                <a:off x="1920473" y="0"/>
                <a:ext cx="2006881" cy="134898"/>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sp>
            <p:nvSpPr>
              <p:cNvPr id="11" name="Rounded Rectangle 10"/>
              <p:cNvSpPr/>
              <p:nvPr/>
            </p:nvSpPr>
            <p:spPr>
              <a:xfrm>
                <a:off x="3665227" y="0"/>
                <a:ext cx="2240553" cy="134898"/>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sp>
            <p:nvSpPr>
              <p:cNvPr id="12" name="Rounded Rectangle 11"/>
              <p:cNvSpPr/>
              <p:nvPr/>
            </p:nvSpPr>
            <p:spPr>
              <a:xfrm>
                <a:off x="5587157" y="0"/>
                <a:ext cx="2780114" cy="134898"/>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sp>
            <p:nvSpPr>
              <p:cNvPr id="13" name="Rounded Rectangle 12"/>
              <p:cNvSpPr/>
              <p:nvPr/>
            </p:nvSpPr>
            <p:spPr>
              <a:xfrm>
                <a:off x="8112242" y="0"/>
                <a:ext cx="3530013" cy="134898"/>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grpSp>
        <p:sp>
          <p:nvSpPr>
            <p:cNvPr id="7" name="Rounded Rectangle 13"/>
            <p:cNvSpPr/>
            <p:nvPr/>
          </p:nvSpPr>
          <p:spPr>
            <a:xfrm rot="2700000">
              <a:off x="11280873" y="153513"/>
              <a:ext cx="484044" cy="120331"/>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sp>
          <p:nvSpPr>
            <p:cNvPr id="8" name="Rounded Rectangle 14"/>
            <p:cNvSpPr/>
            <p:nvPr/>
          </p:nvSpPr>
          <p:spPr>
            <a:xfrm rot="18900000">
              <a:off x="11307009" y="375581"/>
              <a:ext cx="431773" cy="134898"/>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endParaRPr sz="1600">
                <a:latin typeface="微软雅黑" panose="020B0503020204020204" pitchFamily="34" charset="-122"/>
                <a:ea typeface="微软雅黑" panose="020B0503020204020204" pitchFamily="34" charset="-122"/>
              </a:endParaRPr>
            </a:p>
          </p:txBody>
        </p:sp>
      </p:grpSp>
      <p:sp>
        <p:nvSpPr>
          <p:cNvPr id="14" name="Straight Connector 35"/>
          <p:cNvSpPr/>
          <p:nvPr/>
        </p:nvSpPr>
        <p:spPr>
          <a:xfrm flipV="1">
            <a:off x="1509727" y="2446297"/>
            <a:ext cx="18568" cy="1334991"/>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grpSp>
        <p:nvGrpSpPr>
          <p:cNvPr id="15" name="组合 2"/>
          <p:cNvGrpSpPr/>
          <p:nvPr/>
        </p:nvGrpSpPr>
        <p:grpSpPr>
          <a:xfrm>
            <a:off x="1396469" y="3712152"/>
            <a:ext cx="226519" cy="226519"/>
            <a:chOff x="0" y="0"/>
            <a:chExt cx="226518" cy="226518"/>
          </a:xfrm>
        </p:grpSpPr>
        <p:sp>
          <p:nvSpPr>
            <p:cNvPr id="16"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17"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18" name="Freeform 9"/>
          <p:cNvSpPr/>
          <p:nvPr/>
        </p:nvSpPr>
        <p:spPr>
          <a:xfrm flipH="1">
            <a:off x="1199378" y="1793662"/>
            <a:ext cx="657400"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19" name="矩形 6"/>
          <p:cNvSpPr txBox="1"/>
          <p:nvPr/>
        </p:nvSpPr>
        <p:spPr>
          <a:xfrm>
            <a:off x="1325123" y="1922615"/>
            <a:ext cx="39369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01</a:t>
            </a:r>
          </a:p>
        </p:txBody>
      </p:sp>
      <p:grpSp>
        <p:nvGrpSpPr>
          <p:cNvPr id="20" name="组合 1"/>
          <p:cNvGrpSpPr/>
          <p:nvPr/>
        </p:nvGrpSpPr>
        <p:grpSpPr>
          <a:xfrm>
            <a:off x="2188833" y="5023518"/>
            <a:ext cx="657402" cy="798494"/>
            <a:chOff x="-1" y="0"/>
            <a:chExt cx="657401" cy="798493"/>
          </a:xfrm>
        </p:grpSpPr>
        <p:sp>
          <p:nvSpPr>
            <p:cNvPr id="21" name="Freeform 9"/>
            <p:cNvSpPr/>
            <p:nvPr/>
          </p:nvSpPr>
          <p:spPr>
            <a:xfrm rot="10800000">
              <a:off x="-1" y="0"/>
              <a:ext cx="657401"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22" name="矩形 197"/>
            <p:cNvSpPr txBox="1"/>
            <p:nvPr/>
          </p:nvSpPr>
          <p:spPr>
            <a:xfrm>
              <a:off x="125743" y="204036"/>
              <a:ext cx="513741"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02</a:t>
              </a:r>
            </a:p>
          </p:txBody>
        </p:sp>
      </p:grpSp>
      <p:sp>
        <p:nvSpPr>
          <p:cNvPr id="23" name="Rectangle 17"/>
          <p:cNvSpPr txBox="1"/>
          <p:nvPr/>
        </p:nvSpPr>
        <p:spPr>
          <a:xfrm>
            <a:off x="3014729" y="5098331"/>
            <a:ext cx="1675774"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grpSp>
        <p:nvGrpSpPr>
          <p:cNvPr id="24" name="组合 199"/>
          <p:cNvGrpSpPr/>
          <p:nvPr/>
        </p:nvGrpSpPr>
        <p:grpSpPr>
          <a:xfrm>
            <a:off x="2403755" y="3712152"/>
            <a:ext cx="226519" cy="226519"/>
            <a:chOff x="0" y="0"/>
            <a:chExt cx="226518" cy="226518"/>
          </a:xfrm>
        </p:grpSpPr>
        <p:sp>
          <p:nvSpPr>
            <p:cNvPr id="25"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26"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27" name="Straight Connector 35"/>
          <p:cNvSpPr/>
          <p:nvPr/>
        </p:nvSpPr>
        <p:spPr>
          <a:xfrm flipH="1">
            <a:off x="5116865" y="3916810"/>
            <a:ext cx="18568" cy="1334992"/>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sp>
        <p:nvSpPr>
          <p:cNvPr id="28" name="Rectangle 17"/>
          <p:cNvSpPr txBox="1"/>
          <p:nvPr/>
        </p:nvSpPr>
        <p:spPr>
          <a:xfrm>
            <a:off x="4651392" y="2298596"/>
            <a:ext cx="1581067"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sp>
        <p:nvSpPr>
          <p:cNvPr id="29" name="Straight Connector 35"/>
          <p:cNvSpPr/>
          <p:nvPr/>
        </p:nvSpPr>
        <p:spPr>
          <a:xfrm flipV="1">
            <a:off x="4109014" y="2446297"/>
            <a:ext cx="18568" cy="1334991"/>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grpSp>
        <p:nvGrpSpPr>
          <p:cNvPr id="30" name="组合 220"/>
          <p:cNvGrpSpPr/>
          <p:nvPr/>
        </p:nvGrpSpPr>
        <p:grpSpPr>
          <a:xfrm>
            <a:off x="3995755" y="3712152"/>
            <a:ext cx="226519" cy="226519"/>
            <a:chOff x="0" y="0"/>
            <a:chExt cx="226518" cy="226518"/>
          </a:xfrm>
        </p:grpSpPr>
        <p:sp>
          <p:nvSpPr>
            <p:cNvPr id="31"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32"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34" name="Freeform 9"/>
          <p:cNvSpPr/>
          <p:nvPr/>
        </p:nvSpPr>
        <p:spPr>
          <a:xfrm flipH="1">
            <a:off x="3797646" y="1793662"/>
            <a:ext cx="657400"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35" name="矩形 224"/>
          <p:cNvSpPr txBox="1"/>
          <p:nvPr/>
        </p:nvSpPr>
        <p:spPr>
          <a:xfrm>
            <a:off x="3925715" y="1934338"/>
            <a:ext cx="39369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03</a:t>
            </a:r>
          </a:p>
        </p:txBody>
      </p:sp>
      <p:grpSp>
        <p:nvGrpSpPr>
          <p:cNvPr id="36" name="组合 4"/>
          <p:cNvGrpSpPr/>
          <p:nvPr/>
        </p:nvGrpSpPr>
        <p:grpSpPr>
          <a:xfrm>
            <a:off x="4788120" y="5023518"/>
            <a:ext cx="657402" cy="798494"/>
            <a:chOff x="-1" y="0"/>
            <a:chExt cx="657401" cy="798493"/>
          </a:xfrm>
        </p:grpSpPr>
        <p:sp>
          <p:nvSpPr>
            <p:cNvPr id="37" name="Freeform 9"/>
            <p:cNvSpPr/>
            <p:nvPr/>
          </p:nvSpPr>
          <p:spPr>
            <a:xfrm rot="10800000">
              <a:off x="-1" y="0"/>
              <a:ext cx="657401"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38" name="矩形 225"/>
            <p:cNvSpPr txBox="1"/>
            <p:nvPr/>
          </p:nvSpPr>
          <p:spPr>
            <a:xfrm>
              <a:off x="123783" y="191170"/>
              <a:ext cx="393695"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04</a:t>
              </a:r>
            </a:p>
          </p:txBody>
        </p:sp>
      </p:grpSp>
      <p:sp>
        <p:nvSpPr>
          <p:cNvPr id="39" name="Rectangle 17"/>
          <p:cNvSpPr txBox="1"/>
          <p:nvPr/>
        </p:nvSpPr>
        <p:spPr>
          <a:xfrm>
            <a:off x="5614017" y="5098331"/>
            <a:ext cx="1665498"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grpSp>
        <p:nvGrpSpPr>
          <p:cNvPr id="40" name="组合 227"/>
          <p:cNvGrpSpPr/>
          <p:nvPr/>
        </p:nvGrpSpPr>
        <p:grpSpPr>
          <a:xfrm>
            <a:off x="5003042" y="3712152"/>
            <a:ext cx="226519" cy="226519"/>
            <a:chOff x="0" y="0"/>
            <a:chExt cx="226518" cy="226518"/>
          </a:xfrm>
        </p:grpSpPr>
        <p:sp>
          <p:nvSpPr>
            <p:cNvPr id="41"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42"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43" name="Straight Connector 35"/>
          <p:cNvSpPr/>
          <p:nvPr/>
        </p:nvSpPr>
        <p:spPr>
          <a:xfrm flipH="1">
            <a:off x="7631721" y="3916810"/>
            <a:ext cx="18568" cy="1334992"/>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sp>
        <p:nvSpPr>
          <p:cNvPr id="44" name="Rectangle 17"/>
          <p:cNvSpPr txBox="1"/>
          <p:nvPr/>
        </p:nvSpPr>
        <p:spPr>
          <a:xfrm>
            <a:off x="7166247" y="2298596"/>
            <a:ext cx="1610695"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sp>
        <p:nvSpPr>
          <p:cNvPr id="45" name="Straight Connector 35"/>
          <p:cNvSpPr/>
          <p:nvPr/>
        </p:nvSpPr>
        <p:spPr>
          <a:xfrm flipV="1">
            <a:off x="6623870" y="2446297"/>
            <a:ext cx="18568" cy="1334991"/>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grpSp>
        <p:nvGrpSpPr>
          <p:cNvPr id="46" name="组合 234"/>
          <p:cNvGrpSpPr/>
          <p:nvPr/>
        </p:nvGrpSpPr>
        <p:grpSpPr>
          <a:xfrm>
            <a:off x="6510611" y="3712152"/>
            <a:ext cx="226519" cy="226519"/>
            <a:chOff x="0" y="0"/>
            <a:chExt cx="226518" cy="226518"/>
          </a:xfrm>
        </p:grpSpPr>
        <p:sp>
          <p:nvSpPr>
            <p:cNvPr id="47"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48"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49" name="Freeform 9"/>
          <p:cNvSpPr/>
          <p:nvPr/>
        </p:nvSpPr>
        <p:spPr>
          <a:xfrm flipH="1">
            <a:off x="6312502" y="1793662"/>
            <a:ext cx="657400"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50" name="矩形 238"/>
          <p:cNvSpPr txBox="1"/>
          <p:nvPr/>
        </p:nvSpPr>
        <p:spPr>
          <a:xfrm>
            <a:off x="6440571" y="1922615"/>
            <a:ext cx="39369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05</a:t>
            </a:r>
          </a:p>
        </p:txBody>
      </p:sp>
      <p:grpSp>
        <p:nvGrpSpPr>
          <p:cNvPr id="51" name="组合 5"/>
          <p:cNvGrpSpPr/>
          <p:nvPr/>
        </p:nvGrpSpPr>
        <p:grpSpPr>
          <a:xfrm>
            <a:off x="7302977" y="5023518"/>
            <a:ext cx="657402" cy="798494"/>
            <a:chOff x="-1" y="0"/>
            <a:chExt cx="657401" cy="798493"/>
          </a:xfrm>
        </p:grpSpPr>
        <p:sp>
          <p:nvSpPr>
            <p:cNvPr id="52" name="Freeform 9"/>
            <p:cNvSpPr/>
            <p:nvPr/>
          </p:nvSpPr>
          <p:spPr>
            <a:xfrm rot="10800000">
              <a:off x="-1" y="0"/>
              <a:ext cx="657401"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53" name="矩形 239"/>
            <p:cNvSpPr txBox="1"/>
            <p:nvPr/>
          </p:nvSpPr>
          <p:spPr>
            <a:xfrm>
              <a:off x="135506" y="191170"/>
              <a:ext cx="393695" cy="4001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06</a:t>
              </a:r>
            </a:p>
          </p:txBody>
        </p:sp>
      </p:grpSp>
      <p:sp>
        <p:nvSpPr>
          <p:cNvPr id="54" name="Rectangle 17"/>
          <p:cNvSpPr txBox="1"/>
          <p:nvPr/>
        </p:nvSpPr>
        <p:spPr>
          <a:xfrm>
            <a:off x="8128873" y="5098331"/>
            <a:ext cx="1610695"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grpSp>
        <p:nvGrpSpPr>
          <p:cNvPr id="55" name="组合 241"/>
          <p:cNvGrpSpPr/>
          <p:nvPr/>
        </p:nvGrpSpPr>
        <p:grpSpPr>
          <a:xfrm>
            <a:off x="7517899" y="3712152"/>
            <a:ext cx="226519" cy="226519"/>
            <a:chOff x="0" y="0"/>
            <a:chExt cx="226518" cy="226518"/>
          </a:xfrm>
        </p:grpSpPr>
        <p:sp>
          <p:nvSpPr>
            <p:cNvPr id="56"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57"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58" name="Rectangle 17"/>
          <p:cNvSpPr txBox="1"/>
          <p:nvPr/>
        </p:nvSpPr>
        <p:spPr>
          <a:xfrm>
            <a:off x="9684953" y="2298596"/>
            <a:ext cx="1665499" cy="634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1400">
                <a:solidFill>
                  <a:srgbClr val="5E5E5E"/>
                </a:solidFill>
                <a:latin typeface="微软雅黑"/>
                <a:ea typeface="微软雅黑"/>
                <a:cs typeface="微软雅黑"/>
                <a:sym typeface="微软雅黑"/>
              </a:defRPr>
            </a:lvl1pPr>
          </a:lstStyle>
          <a:p>
            <a:r>
              <a:rPr sz="1100">
                <a:latin typeface="微软雅黑" panose="020B0503020204020204" pitchFamily="34" charset="-122"/>
                <a:ea typeface="微软雅黑" panose="020B0503020204020204" pitchFamily="34" charset="-122"/>
              </a:rPr>
              <a:t>此处添加详细文本描述，建议与标题相关并符合整体语言风格</a:t>
            </a:r>
          </a:p>
        </p:txBody>
      </p:sp>
      <p:sp>
        <p:nvSpPr>
          <p:cNvPr id="59" name="Straight Connector 35"/>
          <p:cNvSpPr/>
          <p:nvPr/>
        </p:nvSpPr>
        <p:spPr>
          <a:xfrm flipV="1">
            <a:off x="9142575" y="2446297"/>
            <a:ext cx="18568" cy="1334991"/>
          </a:xfrm>
          <a:prstGeom prst="line">
            <a:avLst/>
          </a:prstGeom>
          <a:ln w="12700">
            <a:solidFill>
              <a:srgbClr val="808080"/>
            </a:solidFill>
            <a:prstDash val="sysDash"/>
            <a:miter/>
            <a:tailEnd type="oval"/>
          </a:ln>
        </p:spPr>
        <p:txBody>
          <a:bodyPr lIns="45719" rIns="45719"/>
          <a:lstStyle/>
          <a:p>
            <a:endParaRPr sz="1600">
              <a:latin typeface="微软雅黑" panose="020B0503020204020204" pitchFamily="34" charset="-122"/>
              <a:ea typeface="微软雅黑" panose="020B0503020204020204" pitchFamily="34" charset="-122"/>
            </a:endParaRPr>
          </a:p>
        </p:txBody>
      </p:sp>
      <p:grpSp>
        <p:nvGrpSpPr>
          <p:cNvPr id="60" name="组合 246"/>
          <p:cNvGrpSpPr/>
          <p:nvPr/>
        </p:nvGrpSpPr>
        <p:grpSpPr>
          <a:xfrm>
            <a:off x="9029316" y="3712152"/>
            <a:ext cx="226519" cy="226519"/>
            <a:chOff x="0" y="0"/>
            <a:chExt cx="226518" cy="226518"/>
          </a:xfrm>
        </p:grpSpPr>
        <p:sp>
          <p:nvSpPr>
            <p:cNvPr id="61" name="타원 169"/>
            <p:cNvSpPr/>
            <p:nvPr/>
          </p:nvSpPr>
          <p:spPr>
            <a:xfrm>
              <a:off x="-1" y="-1"/>
              <a:ext cx="226520" cy="226520"/>
            </a:xfrm>
            <a:prstGeom prst="ellipse">
              <a:avLst/>
            </a:prstGeom>
            <a:solidFill>
              <a:srgbClr val="FFFFFF"/>
            </a:solidFill>
            <a:ln w="3175" cap="flat">
              <a:solidFill>
                <a:srgbClr val="409AF8"/>
              </a:solidFill>
              <a:prstDash val="solid"/>
              <a:round/>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sp>
          <p:nvSpPr>
            <p:cNvPr id="62" name="타원 169"/>
            <p:cNvSpPr/>
            <p:nvPr/>
          </p:nvSpPr>
          <p:spPr>
            <a:xfrm>
              <a:off x="78006" y="78006"/>
              <a:ext cx="70508" cy="70508"/>
            </a:xfrm>
            <a:prstGeom prst="ellipse">
              <a:avLst/>
            </a:prstGeom>
            <a:solidFill>
              <a:srgbClr val="409AF8"/>
            </a:solidFill>
            <a:ln w="12700" cap="flat">
              <a:noFill/>
              <a:miter lim="400000"/>
            </a:ln>
            <a:effectLst/>
          </p:spPr>
          <p:txBody>
            <a:bodyPr wrap="square" lIns="45719" tIns="45719" rIns="45719" bIns="45719" numCol="1" anchor="t">
              <a:noAutofit/>
            </a:bodyPr>
            <a:lstStyle/>
            <a:p>
              <a:pPr algn="ctr">
                <a:spcBef>
                  <a:spcPts val="300"/>
                </a:spcBef>
                <a:defRPr sz="900" b="1">
                  <a:solidFill>
                    <a:srgbClr val="FFFFFF"/>
                  </a:solidFill>
                  <a:latin typeface="Roboto Condensed Regular"/>
                  <a:ea typeface="Roboto Condensed Regular"/>
                  <a:cs typeface="Roboto Condensed Regular"/>
                  <a:sym typeface="Roboto Condensed Regular"/>
                </a:defRPr>
              </a:pPr>
              <a:endParaRPr sz="700">
                <a:latin typeface="微软雅黑" panose="020B0503020204020204" pitchFamily="34" charset="-122"/>
                <a:ea typeface="微软雅黑" panose="020B0503020204020204" pitchFamily="34" charset="-122"/>
              </a:endParaRPr>
            </a:p>
          </p:txBody>
        </p:sp>
      </p:grpSp>
      <p:sp>
        <p:nvSpPr>
          <p:cNvPr id="63" name="Freeform 9"/>
          <p:cNvSpPr/>
          <p:nvPr/>
        </p:nvSpPr>
        <p:spPr>
          <a:xfrm flipH="1">
            <a:off x="8831208" y="1793662"/>
            <a:ext cx="657400" cy="798493"/>
          </a:xfrm>
          <a:custGeom>
            <a:avLst/>
            <a:gdLst/>
            <a:ahLst/>
            <a:cxnLst>
              <a:cxn ang="0">
                <a:pos x="wd2" y="hd2"/>
              </a:cxn>
              <a:cxn ang="5400000">
                <a:pos x="wd2" y="hd2"/>
              </a:cxn>
              <a:cxn ang="10800000">
                <a:pos x="wd2" y="hd2"/>
              </a:cxn>
              <a:cxn ang="16200000">
                <a:pos x="wd2" y="hd2"/>
              </a:cxn>
            </a:cxnLst>
            <a:rect l="0" t="0" r="r" b="b"/>
            <a:pathLst>
              <a:path w="20047" h="21600"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gradFill>
            <a:gsLst>
              <a:gs pos="0">
                <a:srgbClr val="1766C2"/>
              </a:gs>
              <a:gs pos="100000">
                <a:srgbClr val="62AEFF"/>
              </a:gs>
            </a:gsLst>
            <a:lin ang="5443250"/>
          </a:gradFill>
          <a:ln w="38100">
            <a:solidFill>
              <a:srgbClr val="6189E6"/>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sz="5400">
              <a:latin typeface="微软雅黑" panose="020B0503020204020204" pitchFamily="34" charset="-122"/>
              <a:ea typeface="微软雅黑" panose="020B0503020204020204" pitchFamily="34" charset="-122"/>
            </a:endParaRPr>
          </a:p>
        </p:txBody>
      </p:sp>
      <p:sp>
        <p:nvSpPr>
          <p:cNvPr id="64" name="矩形 250"/>
          <p:cNvSpPr txBox="1"/>
          <p:nvPr/>
        </p:nvSpPr>
        <p:spPr>
          <a:xfrm>
            <a:off x="8959275" y="1922615"/>
            <a:ext cx="39369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a:solidFill>
                  <a:srgbClr val="FFFFFF"/>
                </a:solidFill>
                <a:latin typeface="SF Movie Poster"/>
                <a:ea typeface="SF Movie Poster"/>
                <a:cs typeface="SF Movie Poster"/>
                <a:sym typeface="SF Movie Poster"/>
              </a:defRPr>
            </a:lvl1pPr>
          </a:lstStyle>
          <a:p>
            <a:r>
              <a:rPr sz="2000">
                <a:latin typeface="微软雅黑" panose="020B0503020204020204" pitchFamily="34" charset="-122"/>
                <a:ea typeface="微软雅黑" panose="020B0503020204020204" pitchFamily="34" charset="-122"/>
              </a:rPr>
              <a:t>07</a:t>
            </a:r>
          </a:p>
        </p:txBody>
      </p:sp>
      <p:sp>
        <p:nvSpPr>
          <p:cNvPr id="65" name="TextBox 260"/>
          <p:cNvSpPr txBox="1"/>
          <p:nvPr/>
        </p:nvSpPr>
        <p:spPr>
          <a:xfrm>
            <a:off x="2046829" y="1863927"/>
            <a:ext cx="1318909"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
        <p:nvSpPr>
          <p:cNvPr id="66" name="TextBox 261"/>
          <p:cNvSpPr txBox="1"/>
          <p:nvPr/>
        </p:nvSpPr>
        <p:spPr>
          <a:xfrm>
            <a:off x="2982542" y="4684035"/>
            <a:ext cx="1419740"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
        <p:nvSpPr>
          <p:cNvPr id="67" name="TextBox 262"/>
          <p:cNvSpPr txBox="1"/>
          <p:nvPr/>
        </p:nvSpPr>
        <p:spPr>
          <a:xfrm>
            <a:off x="4638939" y="1863927"/>
            <a:ext cx="1408789"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
        <p:nvSpPr>
          <p:cNvPr id="68" name="TextBox 264"/>
          <p:cNvSpPr txBox="1"/>
          <p:nvPr/>
        </p:nvSpPr>
        <p:spPr>
          <a:xfrm>
            <a:off x="7117933" y="1863927"/>
            <a:ext cx="1610695"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
        <p:nvSpPr>
          <p:cNvPr id="69" name="TextBox 265"/>
          <p:cNvSpPr txBox="1"/>
          <p:nvPr/>
        </p:nvSpPr>
        <p:spPr>
          <a:xfrm>
            <a:off x="9636639" y="1863927"/>
            <a:ext cx="1419739"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
        <p:nvSpPr>
          <p:cNvPr id="70" name="TextBox 266"/>
          <p:cNvSpPr txBox="1"/>
          <p:nvPr/>
        </p:nvSpPr>
        <p:spPr>
          <a:xfrm>
            <a:off x="5623981" y="4684035"/>
            <a:ext cx="1757964"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
        <p:nvSpPr>
          <p:cNvPr id="71" name="TextBox 267"/>
          <p:cNvSpPr txBox="1"/>
          <p:nvPr/>
        </p:nvSpPr>
        <p:spPr>
          <a:xfrm>
            <a:off x="8124510" y="4684035"/>
            <a:ext cx="197104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2200" b="1">
                <a:solidFill>
                  <a:srgbClr val="3F8DE3"/>
                </a:solidFill>
                <a:latin typeface="微软雅黑"/>
                <a:ea typeface="微软雅黑"/>
                <a:cs typeface="微软雅黑"/>
                <a:sym typeface="微软雅黑"/>
              </a:defRPr>
            </a:lvl1pPr>
          </a:lstStyle>
          <a:p>
            <a:r>
              <a:rPr sz="1800">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27244845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15"/>
                                        </p:tgtEl>
                                        <p:attrNameLst>
                                          <p:attrName>style.visibility</p:attrName>
                                        </p:attrNameLst>
                                      </p:cBhvr>
                                      <p:to>
                                        <p:strVal val="visible"/>
                                      </p:to>
                                    </p:set>
                                    <p:animEffect transition="in" filter="dissolve">
                                      <p:cBhvr>
                                        <p:cTn id="11" dur="300"/>
                                        <p:tgtEl>
                                          <p:spTgt spid="15"/>
                                        </p:tgtEl>
                                      </p:cBhvr>
                                    </p:animEffect>
                                  </p:childTnLst>
                                </p:cTn>
                              </p:par>
                            </p:childTnLst>
                          </p:cTn>
                        </p:par>
                        <p:par>
                          <p:cTn id="12" fill="hold">
                            <p:stCondLst>
                              <p:cond delay="1300"/>
                            </p:stCondLst>
                            <p:childTnLst>
                              <p:par>
                                <p:cTn id="13" presetID="22" presetClass="entr" presetSubtype="4" fill="hold" grpId="0" nodeType="afterEffect">
                                  <p:stCondLst>
                                    <p:cond delay="0"/>
                                  </p:stCondLst>
                                  <p:iterate>
                                    <p:tmAbs val="0"/>
                                  </p:iterate>
                                  <p:childTnLst>
                                    <p:set>
                                      <p:cBhvr>
                                        <p:cTn id="14" fill="hold"/>
                                        <p:tgtEl>
                                          <p:spTgt spid="14"/>
                                        </p:tgtEl>
                                        <p:attrNameLst>
                                          <p:attrName>style.visibility</p:attrName>
                                        </p:attrNameLst>
                                      </p:cBhvr>
                                      <p:to>
                                        <p:strVal val="visible"/>
                                      </p:to>
                                    </p:set>
                                    <p:animEffect transition="in" filter="wipe(down)">
                                      <p:cBhvr>
                                        <p:cTn id="15" dur="300"/>
                                        <p:tgtEl>
                                          <p:spTgt spid="14"/>
                                        </p:tgtEl>
                                      </p:cBhvr>
                                    </p:animEffect>
                                  </p:childTnLst>
                                </p:cTn>
                              </p:par>
                            </p:childTnLst>
                          </p:cTn>
                        </p:par>
                        <p:par>
                          <p:cTn id="16" fill="hold">
                            <p:stCondLst>
                              <p:cond delay="1600"/>
                            </p:stCondLst>
                            <p:childTnLst>
                              <p:par>
                                <p:cTn id="17" presetID="9" presetClass="entr" fill="hold" grpId="0" nodeType="afterEffect">
                                  <p:stCondLst>
                                    <p:cond delay="0"/>
                                  </p:stCondLst>
                                  <p:iterate>
                                    <p:tmAbs val="0"/>
                                  </p:iterate>
                                  <p:childTnLst>
                                    <p:set>
                                      <p:cBhvr>
                                        <p:cTn id="18" fill="hold"/>
                                        <p:tgtEl>
                                          <p:spTgt spid="18"/>
                                        </p:tgtEl>
                                        <p:attrNameLst>
                                          <p:attrName>style.visibility</p:attrName>
                                        </p:attrNameLst>
                                      </p:cBhvr>
                                      <p:to>
                                        <p:strVal val="visible"/>
                                      </p:to>
                                    </p:set>
                                    <p:animEffect transition="in" filter="dissolve">
                                      <p:cBhvr>
                                        <p:cTn id="19" dur="300"/>
                                        <p:tgtEl>
                                          <p:spTgt spid="18"/>
                                        </p:tgtEl>
                                      </p:cBhvr>
                                    </p:animEffect>
                                  </p:childTnLst>
                                </p:cTn>
                              </p:par>
                            </p:childTnLst>
                          </p:cTn>
                        </p:par>
                        <p:par>
                          <p:cTn id="20" fill="hold">
                            <p:stCondLst>
                              <p:cond delay="1900"/>
                            </p:stCondLst>
                            <p:childTnLst>
                              <p:par>
                                <p:cTn id="21" presetID="9" presetClass="entr" fill="hold" grpId="0" nodeType="afterEffect">
                                  <p:stCondLst>
                                    <p:cond delay="0"/>
                                  </p:stCondLst>
                                  <p:iterate>
                                    <p:tmAbs val="0"/>
                                  </p:iterate>
                                  <p:childTnLst>
                                    <p:set>
                                      <p:cBhvr>
                                        <p:cTn id="22" fill="hold"/>
                                        <p:tgtEl>
                                          <p:spTgt spid="19"/>
                                        </p:tgtEl>
                                        <p:attrNameLst>
                                          <p:attrName>style.visibility</p:attrName>
                                        </p:attrNameLst>
                                      </p:cBhvr>
                                      <p:to>
                                        <p:strVal val="visible"/>
                                      </p:to>
                                    </p:set>
                                    <p:animEffect transition="in" filter="dissolve">
                                      <p:cBhvr>
                                        <p:cTn id="23" dur="300"/>
                                        <p:tgtEl>
                                          <p:spTgt spid="19"/>
                                        </p:tgtEl>
                                      </p:cBhvr>
                                    </p:animEffect>
                                  </p:childTnLst>
                                </p:cTn>
                              </p:par>
                            </p:childTnLst>
                          </p:cTn>
                        </p:par>
                        <p:par>
                          <p:cTn id="24" fill="hold">
                            <p:stCondLst>
                              <p:cond delay="2200"/>
                            </p:stCondLst>
                            <p:childTnLst>
                              <p:par>
                                <p:cTn id="25" presetID="9" presetClass="entr" fill="hold" grpId="0" nodeType="afterEffect">
                                  <p:stCondLst>
                                    <p:cond delay="0"/>
                                  </p:stCondLst>
                                  <p:iterate>
                                    <p:tmAbs val="0"/>
                                  </p:iterate>
                                  <p:childTnLst>
                                    <p:set>
                                      <p:cBhvr>
                                        <p:cTn id="26" fill="hold"/>
                                        <p:tgtEl>
                                          <p:spTgt spid="65"/>
                                        </p:tgtEl>
                                        <p:attrNameLst>
                                          <p:attrName>style.visibility</p:attrName>
                                        </p:attrNameLst>
                                      </p:cBhvr>
                                      <p:to>
                                        <p:strVal val="visible"/>
                                      </p:to>
                                    </p:set>
                                    <p:animEffect transition="in" filter="dissolve">
                                      <p:cBhvr>
                                        <p:cTn id="27" dur="300"/>
                                        <p:tgtEl>
                                          <p:spTgt spid="65"/>
                                        </p:tgtEl>
                                      </p:cBhvr>
                                    </p:animEffect>
                                  </p:childTnLst>
                                </p:cTn>
                              </p:par>
                            </p:childTnLst>
                          </p:cTn>
                        </p:par>
                        <p:par>
                          <p:cTn id="28" fill="hold">
                            <p:stCondLst>
                              <p:cond delay="2500"/>
                            </p:stCondLst>
                            <p:childTnLst>
                              <p:par>
                                <p:cTn id="29" presetID="22" presetClass="entr" presetSubtype="8" fill="hold" grpId="0" nodeType="afterEffect">
                                  <p:stCondLst>
                                    <p:cond delay="0"/>
                                  </p:stCondLst>
                                  <p:iterate>
                                    <p:tmAbs val="0"/>
                                  </p:iterate>
                                  <p:childTnLst>
                                    <p:set>
                                      <p:cBhvr>
                                        <p:cTn id="30" fill="hold"/>
                                        <p:tgtEl>
                                          <p:spTgt spid="4"/>
                                        </p:tgtEl>
                                        <p:attrNameLst>
                                          <p:attrName>style.visibility</p:attrName>
                                        </p:attrNameLst>
                                      </p:cBhvr>
                                      <p:to>
                                        <p:strVal val="visible"/>
                                      </p:to>
                                    </p:set>
                                    <p:animEffect transition="in" filter="wipe(left)">
                                      <p:cBhvr>
                                        <p:cTn id="31" dur="300"/>
                                        <p:tgtEl>
                                          <p:spTgt spid="4"/>
                                        </p:tgtEl>
                                      </p:cBhvr>
                                    </p:animEffect>
                                  </p:childTnLst>
                                </p:cTn>
                              </p:par>
                            </p:childTnLst>
                          </p:cTn>
                        </p:par>
                        <p:par>
                          <p:cTn id="32" fill="hold">
                            <p:stCondLst>
                              <p:cond delay="2800"/>
                            </p:stCondLst>
                            <p:childTnLst>
                              <p:par>
                                <p:cTn id="33" presetID="9" presetClass="entr" fill="hold" grpId="0" nodeType="afterEffect">
                                  <p:stCondLst>
                                    <p:cond delay="0"/>
                                  </p:stCondLst>
                                  <p:iterate>
                                    <p:tmAbs val="0"/>
                                  </p:iterate>
                                  <p:childTnLst>
                                    <p:set>
                                      <p:cBhvr>
                                        <p:cTn id="34" fill="hold"/>
                                        <p:tgtEl>
                                          <p:spTgt spid="24"/>
                                        </p:tgtEl>
                                        <p:attrNameLst>
                                          <p:attrName>style.visibility</p:attrName>
                                        </p:attrNameLst>
                                      </p:cBhvr>
                                      <p:to>
                                        <p:strVal val="visible"/>
                                      </p:to>
                                    </p:set>
                                    <p:animEffect transition="in" filter="dissolve">
                                      <p:cBhvr>
                                        <p:cTn id="35" dur="300"/>
                                        <p:tgtEl>
                                          <p:spTgt spid="24"/>
                                        </p:tgtEl>
                                      </p:cBhvr>
                                    </p:animEffect>
                                  </p:childTnLst>
                                </p:cTn>
                              </p:par>
                            </p:childTnLst>
                          </p:cTn>
                        </p:par>
                        <p:par>
                          <p:cTn id="36" fill="hold">
                            <p:stCondLst>
                              <p:cond delay="3100"/>
                            </p:stCondLst>
                            <p:childTnLst>
                              <p:par>
                                <p:cTn id="37" presetID="22" presetClass="entr" presetSubtype="1" fill="hold" grpId="0" nodeType="afterEffect">
                                  <p:stCondLst>
                                    <p:cond delay="0"/>
                                  </p:stCondLst>
                                  <p:iterate>
                                    <p:tmAbs val="0"/>
                                  </p:iterate>
                                  <p:childTnLst>
                                    <p:set>
                                      <p:cBhvr>
                                        <p:cTn id="38" fill="hold"/>
                                        <p:tgtEl>
                                          <p:spTgt spid="3"/>
                                        </p:tgtEl>
                                        <p:attrNameLst>
                                          <p:attrName>style.visibility</p:attrName>
                                        </p:attrNameLst>
                                      </p:cBhvr>
                                      <p:to>
                                        <p:strVal val="visible"/>
                                      </p:to>
                                    </p:set>
                                    <p:animEffect transition="in" filter="wipe(up)">
                                      <p:cBhvr>
                                        <p:cTn id="39" dur="300"/>
                                        <p:tgtEl>
                                          <p:spTgt spid="3"/>
                                        </p:tgtEl>
                                      </p:cBhvr>
                                    </p:animEffect>
                                  </p:childTnLst>
                                </p:cTn>
                              </p:par>
                            </p:childTnLst>
                          </p:cTn>
                        </p:par>
                        <p:par>
                          <p:cTn id="40" fill="hold">
                            <p:stCondLst>
                              <p:cond delay="3400"/>
                            </p:stCondLst>
                            <p:childTnLst>
                              <p:par>
                                <p:cTn id="41" presetID="9" presetClass="entr" fill="hold" grpId="0" nodeType="afterEffect">
                                  <p:stCondLst>
                                    <p:cond delay="0"/>
                                  </p:stCondLst>
                                  <p:iterate>
                                    <p:tmAbs val="0"/>
                                  </p:iterate>
                                  <p:childTnLst>
                                    <p:set>
                                      <p:cBhvr>
                                        <p:cTn id="42" fill="hold"/>
                                        <p:tgtEl>
                                          <p:spTgt spid="20"/>
                                        </p:tgtEl>
                                        <p:attrNameLst>
                                          <p:attrName>style.visibility</p:attrName>
                                        </p:attrNameLst>
                                      </p:cBhvr>
                                      <p:to>
                                        <p:strVal val="visible"/>
                                      </p:to>
                                    </p:set>
                                    <p:animEffect transition="in" filter="dissolve">
                                      <p:cBhvr>
                                        <p:cTn id="43" dur="300"/>
                                        <p:tgtEl>
                                          <p:spTgt spid="20"/>
                                        </p:tgtEl>
                                      </p:cBhvr>
                                    </p:animEffect>
                                  </p:childTnLst>
                                </p:cTn>
                              </p:par>
                            </p:childTnLst>
                          </p:cTn>
                        </p:par>
                        <p:par>
                          <p:cTn id="44" fill="hold">
                            <p:stCondLst>
                              <p:cond delay="3700"/>
                            </p:stCondLst>
                            <p:childTnLst>
                              <p:par>
                                <p:cTn id="45" presetID="9" presetClass="entr" fill="hold" grpId="0" nodeType="afterEffect">
                                  <p:stCondLst>
                                    <p:cond delay="0"/>
                                  </p:stCondLst>
                                  <p:iterate>
                                    <p:tmAbs val="0"/>
                                  </p:iterate>
                                  <p:childTnLst>
                                    <p:set>
                                      <p:cBhvr>
                                        <p:cTn id="46" fill="hold"/>
                                        <p:tgtEl>
                                          <p:spTgt spid="66"/>
                                        </p:tgtEl>
                                        <p:attrNameLst>
                                          <p:attrName>style.visibility</p:attrName>
                                        </p:attrNameLst>
                                      </p:cBhvr>
                                      <p:to>
                                        <p:strVal val="visible"/>
                                      </p:to>
                                    </p:set>
                                    <p:animEffect transition="in" filter="dissolve">
                                      <p:cBhvr>
                                        <p:cTn id="47" dur="300"/>
                                        <p:tgtEl>
                                          <p:spTgt spid="66"/>
                                        </p:tgtEl>
                                      </p:cBhvr>
                                    </p:animEffect>
                                  </p:childTnLst>
                                </p:cTn>
                              </p:par>
                            </p:childTnLst>
                          </p:cTn>
                        </p:par>
                        <p:par>
                          <p:cTn id="48" fill="hold">
                            <p:stCondLst>
                              <p:cond delay="4000"/>
                            </p:stCondLst>
                            <p:childTnLst>
                              <p:par>
                                <p:cTn id="49" presetID="22" presetClass="entr" presetSubtype="8" fill="hold" grpId="0" nodeType="afterEffect">
                                  <p:stCondLst>
                                    <p:cond delay="0"/>
                                  </p:stCondLst>
                                  <p:iterate>
                                    <p:tmAbs val="0"/>
                                  </p:iterate>
                                  <p:childTnLst>
                                    <p:set>
                                      <p:cBhvr>
                                        <p:cTn id="50" fill="hold"/>
                                        <p:tgtEl>
                                          <p:spTgt spid="23"/>
                                        </p:tgtEl>
                                        <p:attrNameLst>
                                          <p:attrName>style.visibility</p:attrName>
                                        </p:attrNameLst>
                                      </p:cBhvr>
                                      <p:to>
                                        <p:strVal val="visible"/>
                                      </p:to>
                                    </p:set>
                                    <p:animEffect transition="in" filter="wipe(left)">
                                      <p:cBhvr>
                                        <p:cTn id="51" dur="300"/>
                                        <p:tgtEl>
                                          <p:spTgt spid="23"/>
                                        </p:tgtEl>
                                      </p:cBhvr>
                                    </p:animEffect>
                                  </p:childTnLst>
                                </p:cTn>
                              </p:par>
                            </p:childTnLst>
                          </p:cTn>
                        </p:par>
                        <p:par>
                          <p:cTn id="52" fill="hold">
                            <p:stCondLst>
                              <p:cond delay="4300"/>
                            </p:stCondLst>
                            <p:childTnLst>
                              <p:par>
                                <p:cTn id="53" presetID="9" presetClass="entr" fill="hold" grpId="0" nodeType="afterEffect">
                                  <p:stCondLst>
                                    <p:cond delay="0"/>
                                  </p:stCondLst>
                                  <p:iterate>
                                    <p:tmAbs val="0"/>
                                  </p:iterate>
                                  <p:childTnLst>
                                    <p:set>
                                      <p:cBhvr>
                                        <p:cTn id="54" fill="hold"/>
                                        <p:tgtEl>
                                          <p:spTgt spid="30"/>
                                        </p:tgtEl>
                                        <p:attrNameLst>
                                          <p:attrName>style.visibility</p:attrName>
                                        </p:attrNameLst>
                                      </p:cBhvr>
                                      <p:to>
                                        <p:strVal val="visible"/>
                                      </p:to>
                                    </p:set>
                                    <p:animEffect transition="in" filter="dissolve">
                                      <p:cBhvr>
                                        <p:cTn id="55" dur="300"/>
                                        <p:tgtEl>
                                          <p:spTgt spid="30"/>
                                        </p:tgtEl>
                                      </p:cBhvr>
                                    </p:animEffect>
                                  </p:childTnLst>
                                </p:cTn>
                              </p:par>
                            </p:childTnLst>
                          </p:cTn>
                        </p:par>
                        <p:par>
                          <p:cTn id="56" fill="hold">
                            <p:stCondLst>
                              <p:cond delay="4600"/>
                            </p:stCondLst>
                            <p:childTnLst>
                              <p:par>
                                <p:cTn id="57" presetID="22" presetClass="entr" presetSubtype="4" fill="hold" grpId="0" nodeType="afterEffect">
                                  <p:stCondLst>
                                    <p:cond delay="0"/>
                                  </p:stCondLst>
                                  <p:iterate>
                                    <p:tmAbs val="0"/>
                                  </p:iterate>
                                  <p:childTnLst>
                                    <p:set>
                                      <p:cBhvr>
                                        <p:cTn id="58" fill="hold"/>
                                        <p:tgtEl>
                                          <p:spTgt spid="29"/>
                                        </p:tgtEl>
                                        <p:attrNameLst>
                                          <p:attrName>style.visibility</p:attrName>
                                        </p:attrNameLst>
                                      </p:cBhvr>
                                      <p:to>
                                        <p:strVal val="visible"/>
                                      </p:to>
                                    </p:set>
                                    <p:animEffect transition="in" filter="wipe(down)">
                                      <p:cBhvr>
                                        <p:cTn id="59" dur="300"/>
                                        <p:tgtEl>
                                          <p:spTgt spid="29"/>
                                        </p:tgtEl>
                                      </p:cBhvr>
                                    </p:animEffect>
                                  </p:childTnLst>
                                </p:cTn>
                              </p:par>
                            </p:childTnLst>
                          </p:cTn>
                        </p:par>
                        <p:par>
                          <p:cTn id="60" fill="hold">
                            <p:stCondLst>
                              <p:cond delay="4900"/>
                            </p:stCondLst>
                            <p:childTnLst>
                              <p:par>
                                <p:cTn id="61" presetID="9" presetClass="entr" fill="hold" grpId="0" nodeType="afterEffect">
                                  <p:stCondLst>
                                    <p:cond delay="0"/>
                                  </p:stCondLst>
                                  <p:iterate>
                                    <p:tmAbs val="0"/>
                                  </p:iterate>
                                  <p:childTnLst>
                                    <p:set>
                                      <p:cBhvr>
                                        <p:cTn id="62" fill="hold"/>
                                        <p:tgtEl>
                                          <p:spTgt spid="34"/>
                                        </p:tgtEl>
                                        <p:attrNameLst>
                                          <p:attrName>style.visibility</p:attrName>
                                        </p:attrNameLst>
                                      </p:cBhvr>
                                      <p:to>
                                        <p:strVal val="visible"/>
                                      </p:to>
                                    </p:set>
                                    <p:animEffect transition="in" filter="dissolve">
                                      <p:cBhvr>
                                        <p:cTn id="63" dur="300"/>
                                        <p:tgtEl>
                                          <p:spTgt spid="34"/>
                                        </p:tgtEl>
                                      </p:cBhvr>
                                    </p:animEffect>
                                  </p:childTnLst>
                                </p:cTn>
                              </p:par>
                            </p:childTnLst>
                          </p:cTn>
                        </p:par>
                        <p:par>
                          <p:cTn id="64" fill="hold">
                            <p:stCondLst>
                              <p:cond delay="5200"/>
                            </p:stCondLst>
                            <p:childTnLst>
                              <p:par>
                                <p:cTn id="65" presetID="9" presetClass="entr" fill="hold" grpId="0" nodeType="afterEffect">
                                  <p:stCondLst>
                                    <p:cond delay="0"/>
                                  </p:stCondLst>
                                  <p:iterate>
                                    <p:tmAbs val="0"/>
                                  </p:iterate>
                                  <p:childTnLst>
                                    <p:set>
                                      <p:cBhvr>
                                        <p:cTn id="66" fill="hold"/>
                                        <p:tgtEl>
                                          <p:spTgt spid="35"/>
                                        </p:tgtEl>
                                        <p:attrNameLst>
                                          <p:attrName>style.visibility</p:attrName>
                                        </p:attrNameLst>
                                      </p:cBhvr>
                                      <p:to>
                                        <p:strVal val="visible"/>
                                      </p:to>
                                    </p:set>
                                    <p:animEffect transition="in" filter="dissolve">
                                      <p:cBhvr>
                                        <p:cTn id="67" dur="300"/>
                                        <p:tgtEl>
                                          <p:spTgt spid="35"/>
                                        </p:tgtEl>
                                      </p:cBhvr>
                                    </p:animEffect>
                                  </p:childTnLst>
                                </p:cTn>
                              </p:par>
                            </p:childTnLst>
                          </p:cTn>
                        </p:par>
                        <p:par>
                          <p:cTn id="68" fill="hold">
                            <p:stCondLst>
                              <p:cond delay="5500"/>
                            </p:stCondLst>
                            <p:childTnLst>
                              <p:par>
                                <p:cTn id="69" presetID="9" presetClass="entr" fill="hold" grpId="0" nodeType="afterEffect">
                                  <p:stCondLst>
                                    <p:cond delay="0"/>
                                  </p:stCondLst>
                                  <p:iterate>
                                    <p:tmAbs val="0"/>
                                  </p:iterate>
                                  <p:childTnLst>
                                    <p:set>
                                      <p:cBhvr>
                                        <p:cTn id="70" fill="hold"/>
                                        <p:tgtEl>
                                          <p:spTgt spid="67"/>
                                        </p:tgtEl>
                                        <p:attrNameLst>
                                          <p:attrName>style.visibility</p:attrName>
                                        </p:attrNameLst>
                                      </p:cBhvr>
                                      <p:to>
                                        <p:strVal val="visible"/>
                                      </p:to>
                                    </p:set>
                                    <p:animEffect transition="in" filter="dissolve">
                                      <p:cBhvr>
                                        <p:cTn id="71" dur="300"/>
                                        <p:tgtEl>
                                          <p:spTgt spid="67"/>
                                        </p:tgtEl>
                                      </p:cBhvr>
                                    </p:animEffect>
                                  </p:childTnLst>
                                </p:cTn>
                              </p:par>
                            </p:childTnLst>
                          </p:cTn>
                        </p:par>
                        <p:par>
                          <p:cTn id="72" fill="hold">
                            <p:stCondLst>
                              <p:cond delay="5800"/>
                            </p:stCondLst>
                            <p:childTnLst>
                              <p:par>
                                <p:cTn id="73" presetID="22" presetClass="entr" presetSubtype="8" fill="hold" grpId="0" nodeType="afterEffect">
                                  <p:stCondLst>
                                    <p:cond delay="0"/>
                                  </p:stCondLst>
                                  <p:iterate>
                                    <p:tmAbs val="0"/>
                                  </p:iterate>
                                  <p:childTnLst>
                                    <p:set>
                                      <p:cBhvr>
                                        <p:cTn id="74" fill="hold"/>
                                        <p:tgtEl>
                                          <p:spTgt spid="28"/>
                                        </p:tgtEl>
                                        <p:attrNameLst>
                                          <p:attrName>style.visibility</p:attrName>
                                        </p:attrNameLst>
                                      </p:cBhvr>
                                      <p:to>
                                        <p:strVal val="visible"/>
                                      </p:to>
                                    </p:set>
                                    <p:animEffect transition="in" filter="wipe(left)">
                                      <p:cBhvr>
                                        <p:cTn id="75" dur="300"/>
                                        <p:tgtEl>
                                          <p:spTgt spid="28"/>
                                        </p:tgtEl>
                                      </p:cBhvr>
                                    </p:animEffect>
                                  </p:childTnLst>
                                </p:cTn>
                              </p:par>
                            </p:childTnLst>
                          </p:cTn>
                        </p:par>
                        <p:par>
                          <p:cTn id="76" fill="hold">
                            <p:stCondLst>
                              <p:cond delay="6100"/>
                            </p:stCondLst>
                            <p:childTnLst>
                              <p:par>
                                <p:cTn id="77" presetID="9" presetClass="entr" fill="hold" grpId="0" nodeType="afterEffect">
                                  <p:stCondLst>
                                    <p:cond delay="0"/>
                                  </p:stCondLst>
                                  <p:iterate>
                                    <p:tmAbs val="0"/>
                                  </p:iterate>
                                  <p:childTnLst>
                                    <p:set>
                                      <p:cBhvr>
                                        <p:cTn id="78" fill="hold"/>
                                        <p:tgtEl>
                                          <p:spTgt spid="40"/>
                                        </p:tgtEl>
                                        <p:attrNameLst>
                                          <p:attrName>style.visibility</p:attrName>
                                        </p:attrNameLst>
                                      </p:cBhvr>
                                      <p:to>
                                        <p:strVal val="visible"/>
                                      </p:to>
                                    </p:set>
                                    <p:animEffect transition="in" filter="dissolve">
                                      <p:cBhvr>
                                        <p:cTn id="79" dur="300"/>
                                        <p:tgtEl>
                                          <p:spTgt spid="40"/>
                                        </p:tgtEl>
                                      </p:cBhvr>
                                    </p:animEffect>
                                  </p:childTnLst>
                                </p:cTn>
                              </p:par>
                            </p:childTnLst>
                          </p:cTn>
                        </p:par>
                        <p:par>
                          <p:cTn id="80" fill="hold">
                            <p:stCondLst>
                              <p:cond delay="6400"/>
                            </p:stCondLst>
                            <p:childTnLst>
                              <p:par>
                                <p:cTn id="81" presetID="22" presetClass="entr" presetSubtype="1" fill="hold" grpId="0" nodeType="afterEffect">
                                  <p:stCondLst>
                                    <p:cond delay="0"/>
                                  </p:stCondLst>
                                  <p:iterate>
                                    <p:tmAbs val="0"/>
                                  </p:iterate>
                                  <p:childTnLst>
                                    <p:set>
                                      <p:cBhvr>
                                        <p:cTn id="82" fill="hold"/>
                                        <p:tgtEl>
                                          <p:spTgt spid="27"/>
                                        </p:tgtEl>
                                        <p:attrNameLst>
                                          <p:attrName>style.visibility</p:attrName>
                                        </p:attrNameLst>
                                      </p:cBhvr>
                                      <p:to>
                                        <p:strVal val="visible"/>
                                      </p:to>
                                    </p:set>
                                    <p:animEffect transition="in" filter="wipe(up)">
                                      <p:cBhvr>
                                        <p:cTn id="83" dur="300"/>
                                        <p:tgtEl>
                                          <p:spTgt spid="27"/>
                                        </p:tgtEl>
                                      </p:cBhvr>
                                    </p:animEffect>
                                  </p:childTnLst>
                                </p:cTn>
                              </p:par>
                            </p:childTnLst>
                          </p:cTn>
                        </p:par>
                        <p:par>
                          <p:cTn id="84" fill="hold">
                            <p:stCondLst>
                              <p:cond delay="6700"/>
                            </p:stCondLst>
                            <p:childTnLst>
                              <p:par>
                                <p:cTn id="85" presetID="9" presetClass="entr" fill="hold" grpId="0" nodeType="afterEffect">
                                  <p:stCondLst>
                                    <p:cond delay="0"/>
                                  </p:stCondLst>
                                  <p:iterate>
                                    <p:tmAbs val="0"/>
                                  </p:iterate>
                                  <p:childTnLst>
                                    <p:set>
                                      <p:cBhvr>
                                        <p:cTn id="86" fill="hold"/>
                                        <p:tgtEl>
                                          <p:spTgt spid="36"/>
                                        </p:tgtEl>
                                        <p:attrNameLst>
                                          <p:attrName>style.visibility</p:attrName>
                                        </p:attrNameLst>
                                      </p:cBhvr>
                                      <p:to>
                                        <p:strVal val="visible"/>
                                      </p:to>
                                    </p:set>
                                    <p:animEffect transition="in" filter="dissolve">
                                      <p:cBhvr>
                                        <p:cTn id="87" dur="300"/>
                                        <p:tgtEl>
                                          <p:spTgt spid="36"/>
                                        </p:tgtEl>
                                      </p:cBhvr>
                                    </p:animEffect>
                                  </p:childTnLst>
                                </p:cTn>
                              </p:par>
                            </p:childTnLst>
                          </p:cTn>
                        </p:par>
                        <p:par>
                          <p:cTn id="88" fill="hold">
                            <p:stCondLst>
                              <p:cond delay="7000"/>
                            </p:stCondLst>
                            <p:childTnLst>
                              <p:par>
                                <p:cTn id="89" presetID="9" presetClass="entr" fill="hold" grpId="0" nodeType="afterEffect">
                                  <p:stCondLst>
                                    <p:cond delay="0"/>
                                  </p:stCondLst>
                                  <p:iterate>
                                    <p:tmAbs val="0"/>
                                  </p:iterate>
                                  <p:childTnLst>
                                    <p:set>
                                      <p:cBhvr>
                                        <p:cTn id="90" fill="hold"/>
                                        <p:tgtEl>
                                          <p:spTgt spid="70"/>
                                        </p:tgtEl>
                                        <p:attrNameLst>
                                          <p:attrName>style.visibility</p:attrName>
                                        </p:attrNameLst>
                                      </p:cBhvr>
                                      <p:to>
                                        <p:strVal val="visible"/>
                                      </p:to>
                                    </p:set>
                                    <p:animEffect transition="in" filter="dissolve">
                                      <p:cBhvr>
                                        <p:cTn id="91" dur="300"/>
                                        <p:tgtEl>
                                          <p:spTgt spid="70"/>
                                        </p:tgtEl>
                                      </p:cBhvr>
                                    </p:animEffect>
                                  </p:childTnLst>
                                </p:cTn>
                              </p:par>
                            </p:childTnLst>
                          </p:cTn>
                        </p:par>
                        <p:par>
                          <p:cTn id="92" fill="hold">
                            <p:stCondLst>
                              <p:cond delay="7300"/>
                            </p:stCondLst>
                            <p:childTnLst>
                              <p:par>
                                <p:cTn id="93" presetID="22" presetClass="entr" presetSubtype="8" fill="hold" grpId="0" nodeType="afterEffect">
                                  <p:stCondLst>
                                    <p:cond delay="0"/>
                                  </p:stCondLst>
                                  <p:iterate>
                                    <p:tmAbs val="0"/>
                                  </p:iterate>
                                  <p:childTnLst>
                                    <p:set>
                                      <p:cBhvr>
                                        <p:cTn id="94" fill="hold"/>
                                        <p:tgtEl>
                                          <p:spTgt spid="39"/>
                                        </p:tgtEl>
                                        <p:attrNameLst>
                                          <p:attrName>style.visibility</p:attrName>
                                        </p:attrNameLst>
                                      </p:cBhvr>
                                      <p:to>
                                        <p:strVal val="visible"/>
                                      </p:to>
                                    </p:set>
                                    <p:animEffect transition="in" filter="wipe(left)">
                                      <p:cBhvr>
                                        <p:cTn id="95" dur="300"/>
                                        <p:tgtEl>
                                          <p:spTgt spid="39"/>
                                        </p:tgtEl>
                                      </p:cBhvr>
                                    </p:animEffect>
                                  </p:childTnLst>
                                </p:cTn>
                              </p:par>
                            </p:childTnLst>
                          </p:cTn>
                        </p:par>
                        <p:par>
                          <p:cTn id="96" fill="hold">
                            <p:stCondLst>
                              <p:cond delay="7600"/>
                            </p:stCondLst>
                            <p:childTnLst>
                              <p:par>
                                <p:cTn id="97" presetID="9" presetClass="entr" fill="hold" grpId="0" nodeType="afterEffect">
                                  <p:stCondLst>
                                    <p:cond delay="0"/>
                                  </p:stCondLst>
                                  <p:iterate>
                                    <p:tmAbs val="0"/>
                                  </p:iterate>
                                  <p:childTnLst>
                                    <p:set>
                                      <p:cBhvr>
                                        <p:cTn id="98" fill="hold"/>
                                        <p:tgtEl>
                                          <p:spTgt spid="46"/>
                                        </p:tgtEl>
                                        <p:attrNameLst>
                                          <p:attrName>style.visibility</p:attrName>
                                        </p:attrNameLst>
                                      </p:cBhvr>
                                      <p:to>
                                        <p:strVal val="visible"/>
                                      </p:to>
                                    </p:set>
                                    <p:animEffect transition="in" filter="dissolve">
                                      <p:cBhvr>
                                        <p:cTn id="99" dur="300"/>
                                        <p:tgtEl>
                                          <p:spTgt spid="46"/>
                                        </p:tgtEl>
                                      </p:cBhvr>
                                    </p:animEffect>
                                  </p:childTnLst>
                                </p:cTn>
                              </p:par>
                            </p:childTnLst>
                          </p:cTn>
                        </p:par>
                        <p:par>
                          <p:cTn id="100" fill="hold">
                            <p:stCondLst>
                              <p:cond delay="7900"/>
                            </p:stCondLst>
                            <p:childTnLst>
                              <p:par>
                                <p:cTn id="101" presetID="22" presetClass="entr" presetSubtype="4" fill="hold" grpId="0" nodeType="afterEffect">
                                  <p:stCondLst>
                                    <p:cond delay="0"/>
                                  </p:stCondLst>
                                  <p:iterate>
                                    <p:tmAbs val="0"/>
                                  </p:iterate>
                                  <p:childTnLst>
                                    <p:set>
                                      <p:cBhvr>
                                        <p:cTn id="102" fill="hold"/>
                                        <p:tgtEl>
                                          <p:spTgt spid="45"/>
                                        </p:tgtEl>
                                        <p:attrNameLst>
                                          <p:attrName>style.visibility</p:attrName>
                                        </p:attrNameLst>
                                      </p:cBhvr>
                                      <p:to>
                                        <p:strVal val="visible"/>
                                      </p:to>
                                    </p:set>
                                    <p:animEffect transition="in" filter="wipe(down)">
                                      <p:cBhvr>
                                        <p:cTn id="103" dur="300"/>
                                        <p:tgtEl>
                                          <p:spTgt spid="45"/>
                                        </p:tgtEl>
                                      </p:cBhvr>
                                    </p:animEffect>
                                  </p:childTnLst>
                                </p:cTn>
                              </p:par>
                            </p:childTnLst>
                          </p:cTn>
                        </p:par>
                        <p:par>
                          <p:cTn id="104" fill="hold">
                            <p:stCondLst>
                              <p:cond delay="8200"/>
                            </p:stCondLst>
                            <p:childTnLst>
                              <p:par>
                                <p:cTn id="105" presetID="9" presetClass="entr" fill="hold" grpId="0" nodeType="afterEffect">
                                  <p:stCondLst>
                                    <p:cond delay="0"/>
                                  </p:stCondLst>
                                  <p:iterate>
                                    <p:tmAbs val="0"/>
                                  </p:iterate>
                                  <p:childTnLst>
                                    <p:set>
                                      <p:cBhvr>
                                        <p:cTn id="106" fill="hold"/>
                                        <p:tgtEl>
                                          <p:spTgt spid="49"/>
                                        </p:tgtEl>
                                        <p:attrNameLst>
                                          <p:attrName>style.visibility</p:attrName>
                                        </p:attrNameLst>
                                      </p:cBhvr>
                                      <p:to>
                                        <p:strVal val="visible"/>
                                      </p:to>
                                    </p:set>
                                    <p:animEffect transition="in" filter="dissolve">
                                      <p:cBhvr>
                                        <p:cTn id="107" dur="300"/>
                                        <p:tgtEl>
                                          <p:spTgt spid="49"/>
                                        </p:tgtEl>
                                      </p:cBhvr>
                                    </p:animEffect>
                                  </p:childTnLst>
                                </p:cTn>
                              </p:par>
                            </p:childTnLst>
                          </p:cTn>
                        </p:par>
                        <p:par>
                          <p:cTn id="108" fill="hold">
                            <p:stCondLst>
                              <p:cond delay="8500"/>
                            </p:stCondLst>
                            <p:childTnLst>
                              <p:par>
                                <p:cTn id="109" presetID="9" presetClass="entr" fill="hold" grpId="0" nodeType="afterEffect">
                                  <p:stCondLst>
                                    <p:cond delay="0"/>
                                  </p:stCondLst>
                                  <p:iterate>
                                    <p:tmAbs val="0"/>
                                  </p:iterate>
                                  <p:childTnLst>
                                    <p:set>
                                      <p:cBhvr>
                                        <p:cTn id="110" fill="hold"/>
                                        <p:tgtEl>
                                          <p:spTgt spid="50"/>
                                        </p:tgtEl>
                                        <p:attrNameLst>
                                          <p:attrName>style.visibility</p:attrName>
                                        </p:attrNameLst>
                                      </p:cBhvr>
                                      <p:to>
                                        <p:strVal val="visible"/>
                                      </p:to>
                                    </p:set>
                                    <p:animEffect transition="in" filter="dissolve">
                                      <p:cBhvr>
                                        <p:cTn id="111" dur="1000"/>
                                        <p:tgtEl>
                                          <p:spTgt spid="50"/>
                                        </p:tgtEl>
                                      </p:cBhvr>
                                    </p:animEffect>
                                  </p:childTnLst>
                                </p:cTn>
                              </p:par>
                            </p:childTnLst>
                          </p:cTn>
                        </p:par>
                        <p:par>
                          <p:cTn id="112" fill="hold">
                            <p:stCondLst>
                              <p:cond delay="9500"/>
                            </p:stCondLst>
                            <p:childTnLst>
                              <p:par>
                                <p:cTn id="113" presetID="9" presetClass="entr" fill="hold" grpId="0" nodeType="afterEffect">
                                  <p:stCondLst>
                                    <p:cond delay="0"/>
                                  </p:stCondLst>
                                  <p:iterate>
                                    <p:tmAbs val="0"/>
                                  </p:iterate>
                                  <p:childTnLst>
                                    <p:set>
                                      <p:cBhvr>
                                        <p:cTn id="114" fill="hold"/>
                                        <p:tgtEl>
                                          <p:spTgt spid="68"/>
                                        </p:tgtEl>
                                        <p:attrNameLst>
                                          <p:attrName>style.visibility</p:attrName>
                                        </p:attrNameLst>
                                      </p:cBhvr>
                                      <p:to>
                                        <p:strVal val="visible"/>
                                      </p:to>
                                    </p:set>
                                    <p:animEffect transition="in" filter="dissolve">
                                      <p:cBhvr>
                                        <p:cTn id="115" dur="300"/>
                                        <p:tgtEl>
                                          <p:spTgt spid="68"/>
                                        </p:tgtEl>
                                      </p:cBhvr>
                                    </p:animEffect>
                                  </p:childTnLst>
                                </p:cTn>
                              </p:par>
                            </p:childTnLst>
                          </p:cTn>
                        </p:par>
                        <p:par>
                          <p:cTn id="116" fill="hold">
                            <p:stCondLst>
                              <p:cond delay="9800"/>
                            </p:stCondLst>
                            <p:childTnLst>
                              <p:par>
                                <p:cTn id="117" presetID="22" presetClass="entr" presetSubtype="8" fill="hold" grpId="0" nodeType="afterEffect">
                                  <p:stCondLst>
                                    <p:cond delay="0"/>
                                  </p:stCondLst>
                                  <p:iterate>
                                    <p:tmAbs val="0"/>
                                  </p:iterate>
                                  <p:childTnLst>
                                    <p:set>
                                      <p:cBhvr>
                                        <p:cTn id="118" fill="hold"/>
                                        <p:tgtEl>
                                          <p:spTgt spid="44"/>
                                        </p:tgtEl>
                                        <p:attrNameLst>
                                          <p:attrName>style.visibility</p:attrName>
                                        </p:attrNameLst>
                                      </p:cBhvr>
                                      <p:to>
                                        <p:strVal val="visible"/>
                                      </p:to>
                                    </p:set>
                                    <p:animEffect transition="in" filter="wipe(left)">
                                      <p:cBhvr>
                                        <p:cTn id="119" dur="300"/>
                                        <p:tgtEl>
                                          <p:spTgt spid="44"/>
                                        </p:tgtEl>
                                      </p:cBhvr>
                                    </p:animEffect>
                                  </p:childTnLst>
                                </p:cTn>
                              </p:par>
                            </p:childTnLst>
                          </p:cTn>
                        </p:par>
                        <p:par>
                          <p:cTn id="120" fill="hold">
                            <p:stCondLst>
                              <p:cond delay="10100"/>
                            </p:stCondLst>
                            <p:childTnLst>
                              <p:par>
                                <p:cTn id="121" presetID="9" presetClass="entr" fill="hold" grpId="0" nodeType="afterEffect">
                                  <p:stCondLst>
                                    <p:cond delay="0"/>
                                  </p:stCondLst>
                                  <p:iterate>
                                    <p:tmAbs val="0"/>
                                  </p:iterate>
                                  <p:childTnLst>
                                    <p:set>
                                      <p:cBhvr>
                                        <p:cTn id="122" fill="hold"/>
                                        <p:tgtEl>
                                          <p:spTgt spid="55"/>
                                        </p:tgtEl>
                                        <p:attrNameLst>
                                          <p:attrName>style.visibility</p:attrName>
                                        </p:attrNameLst>
                                      </p:cBhvr>
                                      <p:to>
                                        <p:strVal val="visible"/>
                                      </p:to>
                                    </p:set>
                                    <p:animEffect transition="in" filter="dissolve">
                                      <p:cBhvr>
                                        <p:cTn id="123" dur="300"/>
                                        <p:tgtEl>
                                          <p:spTgt spid="55"/>
                                        </p:tgtEl>
                                      </p:cBhvr>
                                    </p:animEffect>
                                  </p:childTnLst>
                                </p:cTn>
                              </p:par>
                            </p:childTnLst>
                          </p:cTn>
                        </p:par>
                        <p:par>
                          <p:cTn id="124" fill="hold">
                            <p:stCondLst>
                              <p:cond delay="10400"/>
                            </p:stCondLst>
                            <p:childTnLst>
                              <p:par>
                                <p:cTn id="125" presetID="22" presetClass="entr" presetSubtype="1" fill="hold" grpId="0" nodeType="afterEffect">
                                  <p:stCondLst>
                                    <p:cond delay="0"/>
                                  </p:stCondLst>
                                  <p:iterate>
                                    <p:tmAbs val="0"/>
                                  </p:iterate>
                                  <p:childTnLst>
                                    <p:set>
                                      <p:cBhvr>
                                        <p:cTn id="126" fill="hold"/>
                                        <p:tgtEl>
                                          <p:spTgt spid="43"/>
                                        </p:tgtEl>
                                        <p:attrNameLst>
                                          <p:attrName>style.visibility</p:attrName>
                                        </p:attrNameLst>
                                      </p:cBhvr>
                                      <p:to>
                                        <p:strVal val="visible"/>
                                      </p:to>
                                    </p:set>
                                    <p:animEffect transition="in" filter="wipe(up)">
                                      <p:cBhvr>
                                        <p:cTn id="127" dur="300"/>
                                        <p:tgtEl>
                                          <p:spTgt spid="43"/>
                                        </p:tgtEl>
                                      </p:cBhvr>
                                    </p:animEffect>
                                  </p:childTnLst>
                                </p:cTn>
                              </p:par>
                            </p:childTnLst>
                          </p:cTn>
                        </p:par>
                        <p:par>
                          <p:cTn id="128" fill="hold">
                            <p:stCondLst>
                              <p:cond delay="10700"/>
                            </p:stCondLst>
                            <p:childTnLst>
                              <p:par>
                                <p:cTn id="129" presetID="9" presetClass="entr" fill="hold" grpId="0" nodeType="afterEffect">
                                  <p:stCondLst>
                                    <p:cond delay="0"/>
                                  </p:stCondLst>
                                  <p:iterate>
                                    <p:tmAbs val="0"/>
                                  </p:iterate>
                                  <p:childTnLst>
                                    <p:set>
                                      <p:cBhvr>
                                        <p:cTn id="130" fill="hold"/>
                                        <p:tgtEl>
                                          <p:spTgt spid="51"/>
                                        </p:tgtEl>
                                        <p:attrNameLst>
                                          <p:attrName>style.visibility</p:attrName>
                                        </p:attrNameLst>
                                      </p:cBhvr>
                                      <p:to>
                                        <p:strVal val="visible"/>
                                      </p:to>
                                    </p:set>
                                    <p:animEffect transition="in" filter="dissolve">
                                      <p:cBhvr>
                                        <p:cTn id="131" dur="300"/>
                                        <p:tgtEl>
                                          <p:spTgt spid="51"/>
                                        </p:tgtEl>
                                      </p:cBhvr>
                                    </p:animEffect>
                                  </p:childTnLst>
                                </p:cTn>
                              </p:par>
                            </p:childTnLst>
                          </p:cTn>
                        </p:par>
                        <p:par>
                          <p:cTn id="132" fill="hold">
                            <p:stCondLst>
                              <p:cond delay="11000"/>
                            </p:stCondLst>
                            <p:childTnLst>
                              <p:par>
                                <p:cTn id="133" presetID="9" presetClass="entr" fill="hold" grpId="0" nodeType="afterEffect">
                                  <p:stCondLst>
                                    <p:cond delay="0"/>
                                  </p:stCondLst>
                                  <p:iterate>
                                    <p:tmAbs val="0"/>
                                  </p:iterate>
                                  <p:childTnLst>
                                    <p:set>
                                      <p:cBhvr>
                                        <p:cTn id="134" fill="hold"/>
                                        <p:tgtEl>
                                          <p:spTgt spid="71"/>
                                        </p:tgtEl>
                                        <p:attrNameLst>
                                          <p:attrName>style.visibility</p:attrName>
                                        </p:attrNameLst>
                                      </p:cBhvr>
                                      <p:to>
                                        <p:strVal val="visible"/>
                                      </p:to>
                                    </p:set>
                                    <p:animEffect transition="in" filter="dissolve">
                                      <p:cBhvr>
                                        <p:cTn id="135" dur="300"/>
                                        <p:tgtEl>
                                          <p:spTgt spid="71"/>
                                        </p:tgtEl>
                                      </p:cBhvr>
                                    </p:animEffect>
                                  </p:childTnLst>
                                </p:cTn>
                              </p:par>
                            </p:childTnLst>
                          </p:cTn>
                        </p:par>
                        <p:par>
                          <p:cTn id="136" fill="hold">
                            <p:stCondLst>
                              <p:cond delay="11300"/>
                            </p:stCondLst>
                            <p:childTnLst>
                              <p:par>
                                <p:cTn id="137" presetID="22" presetClass="entr" presetSubtype="8" fill="hold" grpId="0" nodeType="afterEffect">
                                  <p:stCondLst>
                                    <p:cond delay="0"/>
                                  </p:stCondLst>
                                  <p:iterate>
                                    <p:tmAbs val="0"/>
                                  </p:iterate>
                                  <p:childTnLst>
                                    <p:set>
                                      <p:cBhvr>
                                        <p:cTn id="138" fill="hold"/>
                                        <p:tgtEl>
                                          <p:spTgt spid="54"/>
                                        </p:tgtEl>
                                        <p:attrNameLst>
                                          <p:attrName>style.visibility</p:attrName>
                                        </p:attrNameLst>
                                      </p:cBhvr>
                                      <p:to>
                                        <p:strVal val="visible"/>
                                      </p:to>
                                    </p:set>
                                    <p:animEffect transition="in" filter="wipe(left)">
                                      <p:cBhvr>
                                        <p:cTn id="139" dur="300"/>
                                        <p:tgtEl>
                                          <p:spTgt spid="54"/>
                                        </p:tgtEl>
                                      </p:cBhvr>
                                    </p:animEffect>
                                  </p:childTnLst>
                                </p:cTn>
                              </p:par>
                            </p:childTnLst>
                          </p:cTn>
                        </p:par>
                        <p:par>
                          <p:cTn id="140" fill="hold">
                            <p:stCondLst>
                              <p:cond delay="11600"/>
                            </p:stCondLst>
                            <p:childTnLst>
                              <p:par>
                                <p:cTn id="141" presetID="9" presetClass="entr" fill="hold" grpId="0" nodeType="afterEffect">
                                  <p:stCondLst>
                                    <p:cond delay="0"/>
                                  </p:stCondLst>
                                  <p:iterate>
                                    <p:tmAbs val="0"/>
                                  </p:iterate>
                                  <p:childTnLst>
                                    <p:set>
                                      <p:cBhvr>
                                        <p:cTn id="142" fill="hold"/>
                                        <p:tgtEl>
                                          <p:spTgt spid="60"/>
                                        </p:tgtEl>
                                        <p:attrNameLst>
                                          <p:attrName>style.visibility</p:attrName>
                                        </p:attrNameLst>
                                      </p:cBhvr>
                                      <p:to>
                                        <p:strVal val="visible"/>
                                      </p:to>
                                    </p:set>
                                    <p:animEffect transition="in" filter="dissolve">
                                      <p:cBhvr>
                                        <p:cTn id="143" dur="300"/>
                                        <p:tgtEl>
                                          <p:spTgt spid="60"/>
                                        </p:tgtEl>
                                      </p:cBhvr>
                                    </p:animEffect>
                                  </p:childTnLst>
                                </p:cTn>
                              </p:par>
                            </p:childTnLst>
                          </p:cTn>
                        </p:par>
                        <p:par>
                          <p:cTn id="144" fill="hold">
                            <p:stCondLst>
                              <p:cond delay="11900"/>
                            </p:stCondLst>
                            <p:childTnLst>
                              <p:par>
                                <p:cTn id="145" presetID="22" presetClass="entr" presetSubtype="4" fill="hold" grpId="0" nodeType="afterEffect">
                                  <p:stCondLst>
                                    <p:cond delay="0"/>
                                  </p:stCondLst>
                                  <p:iterate>
                                    <p:tmAbs val="0"/>
                                  </p:iterate>
                                  <p:childTnLst>
                                    <p:set>
                                      <p:cBhvr>
                                        <p:cTn id="146" fill="hold"/>
                                        <p:tgtEl>
                                          <p:spTgt spid="59"/>
                                        </p:tgtEl>
                                        <p:attrNameLst>
                                          <p:attrName>style.visibility</p:attrName>
                                        </p:attrNameLst>
                                      </p:cBhvr>
                                      <p:to>
                                        <p:strVal val="visible"/>
                                      </p:to>
                                    </p:set>
                                    <p:animEffect transition="in" filter="wipe(down)">
                                      <p:cBhvr>
                                        <p:cTn id="147" dur="300"/>
                                        <p:tgtEl>
                                          <p:spTgt spid="59"/>
                                        </p:tgtEl>
                                      </p:cBhvr>
                                    </p:animEffect>
                                  </p:childTnLst>
                                </p:cTn>
                              </p:par>
                            </p:childTnLst>
                          </p:cTn>
                        </p:par>
                        <p:par>
                          <p:cTn id="148" fill="hold">
                            <p:stCondLst>
                              <p:cond delay="12200"/>
                            </p:stCondLst>
                            <p:childTnLst>
                              <p:par>
                                <p:cTn id="149" presetID="9" presetClass="entr" fill="hold" grpId="0" nodeType="afterEffect">
                                  <p:stCondLst>
                                    <p:cond delay="0"/>
                                  </p:stCondLst>
                                  <p:iterate>
                                    <p:tmAbs val="0"/>
                                  </p:iterate>
                                  <p:childTnLst>
                                    <p:set>
                                      <p:cBhvr>
                                        <p:cTn id="150" fill="hold"/>
                                        <p:tgtEl>
                                          <p:spTgt spid="63"/>
                                        </p:tgtEl>
                                        <p:attrNameLst>
                                          <p:attrName>style.visibility</p:attrName>
                                        </p:attrNameLst>
                                      </p:cBhvr>
                                      <p:to>
                                        <p:strVal val="visible"/>
                                      </p:to>
                                    </p:set>
                                    <p:animEffect transition="in" filter="dissolve">
                                      <p:cBhvr>
                                        <p:cTn id="151" dur="300"/>
                                        <p:tgtEl>
                                          <p:spTgt spid="63"/>
                                        </p:tgtEl>
                                      </p:cBhvr>
                                    </p:animEffect>
                                  </p:childTnLst>
                                </p:cTn>
                              </p:par>
                            </p:childTnLst>
                          </p:cTn>
                        </p:par>
                        <p:par>
                          <p:cTn id="152" fill="hold">
                            <p:stCondLst>
                              <p:cond delay="12500"/>
                            </p:stCondLst>
                            <p:childTnLst>
                              <p:par>
                                <p:cTn id="153" presetID="9" presetClass="entr" fill="hold" grpId="0" nodeType="afterEffect">
                                  <p:stCondLst>
                                    <p:cond delay="0"/>
                                  </p:stCondLst>
                                  <p:iterate>
                                    <p:tmAbs val="0"/>
                                  </p:iterate>
                                  <p:childTnLst>
                                    <p:set>
                                      <p:cBhvr>
                                        <p:cTn id="154" fill="hold"/>
                                        <p:tgtEl>
                                          <p:spTgt spid="64"/>
                                        </p:tgtEl>
                                        <p:attrNameLst>
                                          <p:attrName>style.visibility</p:attrName>
                                        </p:attrNameLst>
                                      </p:cBhvr>
                                      <p:to>
                                        <p:strVal val="visible"/>
                                      </p:to>
                                    </p:set>
                                    <p:animEffect transition="in" filter="dissolve">
                                      <p:cBhvr>
                                        <p:cTn id="155" dur="1000"/>
                                        <p:tgtEl>
                                          <p:spTgt spid="64"/>
                                        </p:tgtEl>
                                      </p:cBhvr>
                                    </p:animEffect>
                                  </p:childTnLst>
                                </p:cTn>
                              </p:par>
                            </p:childTnLst>
                          </p:cTn>
                        </p:par>
                        <p:par>
                          <p:cTn id="156" fill="hold">
                            <p:stCondLst>
                              <p:cond delay="13500"/>
                            </p:stCondLst>
                            <p:childTnLst>
                              <p:par>
                                <p:cTn id="157" presetID="9" presetClass="entr" fill="hold" grpId="0" nodeType="afterEffect">
                                  <p:stCondLst>
                                    <p:cond delay="0"/>
                                  </p:stCondLst>
                                  <p:iterate>
                                    <p:tmAbs val="0"/>
                                  </p:iterate>
                                  <p:childTnLst>
                                    <p:set>
                                      <p:cBhvr>
                                        <p:cTn id="158" fill="hold"/>
                                        <p:tgtEl>
                                          <p:spTgt spid="69"/>
                                        </p:tgtEl>
                                        <p:attrNameLst>
                                          <p:attrName>style.visibility</p:attrName>
                                        </p:attrNameLst>
                                      </p:cBhvr>
                                      <p:to>
                                        <p:strVal val="visible"/>
                                      </p:to>
                                    </p:set>
                                    <p:animEffect transition="in" filter="dissolve">
                                      <p:cBhvr>
                                        <p:cTn id="159" dur="300"/>
                                        <p:tgtEl>
                                          <p:spTgt spid="69"/>
                                        </p:tgtEl>
                                      </p:cBhvr>
                                    </p:animEffect>
                                  </p:childTnLst>
                                </p:cTn>
                              </p:par>
                            </p:childTnLst>
                          </p:cTn>
                        </p:par>
                        <p:par>
                          <p:cTn id="160" fill="hold">
                            <p:stCondLst>
                              <p:cond delay="13800"/>
                            </p:stCondLst>
                            <p:childTnLst>
                              <p:par>
                                <p:cTn id="161" presetID="22" presetClass="entr" presetSubtype="8" fill="hold" grpId="0" nodeType="afterEffect">
                                  <p:stCondLst>
                                    <p:cond delay="0"/>
                                  </p:stCondLst>
                                  <p:iterate>
                                    <p:tmAbs val="0"/>
                                  </p:iterate>
                                  <p:childTnLst>
                                    <p:set>
                                      <p:cBhvr>
                                        <p:cTn id="162" fill="hold"/>
                                        <p:tgtEl>
                                          <p:spTgt spid="58"/>
                                        </p:tgtEl>
                                        <p:attrNameLst>
                                          <p:attrName>style.visibility</p:attrName>
                                        </p:attrNameLst>
                                      </p:cBhvr>
                                      <p:to>
                                        <p:strVal val="visible"/>
                                      </p:to>
                                    </p:set>
                                    <p:animEffect transition="in" filter="wipe(left)">
                                      <p:cBhvr>
                                        <p:cTn id="163" dur="3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P spid="5" grpId="0" animBg="1" advAuto="0"/>
      <p:bldP spid="14" grpId="0" animBg="1" advAuto="0"/>
      <p:bldP spid="15" grpId="0" animBg="1" advAuto="0"/>
      <p:bldP spid="18" grpId="0" animBg="1" advAuto="0"/>
      <p:bldP spid="19" grpId="0" animBg="1" advAuto="0"/>
      <p:bldP spid="20" grpId="0" animBg="1" advAuto="0"/>
      <p:bldP spid="23" grpId="0" animBg="1" advAuto="0"/>
      <p:bldP spid="24" grpId="0" animBg="1" advAuto="0"/>
      <p:bldP spid="27" grpId="0" animBg="1" advAuto="0"/>
      <p:bldP spid="28" grpId="0" animBg="1" advAuto="0"/>
      <p:bldP spid="29" grpId="0" animBg="1" advAuto="0"/>
      <p:bldP spid="30" grpId="0" animBg="1" advAuto="0"/>
      <p:bldP spid="34" grpId="0" animBg="1" advAuto="0"/>
      <p:bldP spid="35" grpId="0" animBg="1" advAuto="0"/>
      <p:bldP spid="36" grpId="0" animBg="1" advAuto="0"/>
      <p:bldP spid="39" grpId="0" animBg="1" advAuto="0"/>
      <p:bldP spid="40" grpId="0" animBg="1" advAuto="0"/>
      <p:bldP spid="43" grpId="0" animBg="1" advAuto="0"/>
      <p:bldP spid="44" grpId="0" animBg="1" advAuto="0"/>
      <p:bldP spid="45" grpId="0" animBg="1" advAuto="0"/>
      <p:bldP spid="46" grpId="0" animBg="1" advAuto="0"/>
      <p:bldP spid="49" grpId="0" animBg="1" advAuto="0"/>
      <p:bldP spid="50" grpId="0" animBg="1" advAuto="0"/>
      <p:bldP spid="51" grpId="0" animBg="1" advAuto="0"/>
      <p:bldP spid="54" grpId="0" animBg="1" advAuto="0"/>
      <p:bldP spid="55" grpId="0" animBg="1" advAuto="0"/>
      <p:bldP spid="58" grpId="0" animBg="1" advAuto="0"/>
      <p:bldP spid="59" grpId="0" animBg="1" advAuto="0"/>
      <p:bldP spid="60" grpId="0" animBg="1" advAuto="0"/>
      <p:bldP spid="63" grpId="0" animBg="1" advAuto="0"/>
      <p:bldP spid="64" grpId="0" animBg="1" advAuto="0"/>
      <p:bldP spid="65" grpId="0" animBg="1" advAuto="0"/>
      <p:bldP spid="66" grpId="0" animBg="1" advAuto="0"/>
      <p:bldP spid="67" grpId="0" animBg="1" advAuto="0"/>
      <p:bldP spid="68" grpId="0" animBg="1" advAuto="0"/>
      <p:bldP spid="69" grpId="0" animBg="1" advAuto="0"/>
      <p:bldP spid="70" grpId="0" animBg="1" advAuto="0"/>
      <p:bldP spid="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78"/>
          <p:cNvSpPr>
            <a:spLocks noChangeAspect="1"/>
          </p:cNvSpPr>
          <p:nvPr/>
        </p:nvSpPr>
        <p:spPr>
          <a:xfrm rot="1828281">
            <a:off x="3092403" y="3593924"/>
            <a:ext cx="1378078" cy="1188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74" y="0"/>
                </a:lnTo>
                <a:lnTo>
                  <a:pt x="16426" y="0"/>
                </a:lnTo>
                <a:lnTo>
                  <a:pt x="21600" y="10800"/>
                </a:lnTo>
                <a:lnTo>
                  <a:pt x="16426" y="21600"/>
                </a:lnTo>
                <a:lnTo>
                  <a:pt x="5174" y="21600"/>
                </a:lnTo>
                <a:close/>
              </a:path>
            </a:pathLst>
          </a:custGeom>
          <a:solidFill>
            <a:srgbClr val="0070C0"/>
          </a:solidFill>
          <a:ln w="12700" cap="flat">
            <a:noFill/>
            <a:miter lim="400000"/>
          </a:ln>
          <a:effectLst>
            <a:reflection stA="52000" endPos="40000" dir="5400000" sy="-100000" algn="bl" rotWithShape="0"/>
          </a:effectLst>
        </p:spPr>
        <p:txBody>
          <a:bodyPr wrap="square" lIns="0" tIns="0" rIns="0" bIns="0" numCol="1" anchor="ctr">
            <a:noAutofit/>
          </a:bodyPr>
          <a:lstStyle/>
          <a:p>
            <a:pPr marL="0" marR="0" lvl="0" indent="0" defTabSz="45720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1800" b="0" i="0" u="none" strike="noStrike" kern="0" cap="none" spc="0" normalizeH="0" baseline="0" noProof="0">
              <a:ln>
                <a:noFill/>
              </a:ln>
              <a:solidFill>
                <a:sysClr val="windowText" lastClr="000000"/>
              </a:solidFill>
              <a:effectLst/>
              <a:uLnTx/>
              <a:uFillTx/>
              <a:latin typeface="Helvetica Neue"/>
              <a:sym typeface="Helvetica Neue"/>
            </a:endParaRPr>
          </a:p>
        </p:txBody>
      </p:sp>
      <p:sp>
        <p:nvSpPr>
          <p:cNvPr id="20" name="文本框 19"/>
          <p:cNvSpPr txBox="1"/>
          <p:nvPr/>
        </p:nvSpPr>
        <p:spPr>
          <a:xfrm>
            <a:off x="3313442" y="3719924"/>
            <a:ext cx="936000" cy="936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088529" rtl="0" fontAlgn="auto" latinLnBrk="0" hangingPunct="0">
              <a:lnSpc>
                <a:spcPct val="100000"/>
              </a:lnSpc>
              <a:spcBef>
                <a:spcPts val="0"/>
              </a:spcBef>
              <a:spcAft>
                <a:spcPts val="0"/>
              </a:spcAft>
              <a:buClrTx/>
              <a:buSzTx/>
              <a:buFontTx/>
              <a:buNone/>
              <a:tabLst/>
            </a:pPr>
            <a:r>
              <a:rPr kumimoji="0" lang="en-US" altLang="zh-CN" sz="5400" b="0" i="0" u="none" strike="noStrike" cap="none" spc="0" normalizeH="0" baseline="0">
                <a:ln>
                  <a:noFill/>
                </a:ln>
                <a:solidFill>
                  <a:schemeClr val="bg1"/>
                </a:solidFill>
                <a:effectLst/>
                <a:uFillTx/>
                <a:latin typeface="微软雅黑" panose="020B0503020204020204" pitchFamily="34" charset="-122"/>
                <a:ea typeface="微软雅黑" panose="020B0503020204020204" pitchFamily="34" charset="-122"/>
                <a:sym typeface="Calibri"/>
              </a:rPr>
              <a:t>01</a:t>
            </a:r>
            <a:endParaRPr kumimoji="0" lang="zh-CN" altLang="en-US" sz="5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Calibri"/>
            </a:endParaRPr>
          </a:p>
        </p:txBody>
      </p:sp>
      <p:sp>
        <p:nvSpPr>
          <p:cNvPr id="23" name="Shape 77"/>
          <p:cNvSpPr/>
          <p:nvPr/>
        </p:nvSpPr>
        <p:spPr>
          <a:xfrm>
            <a:off x="5314908" y="3895539"/>
            <a:ext cx="3865668" cy="58477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457200" hangingPunct="1">
              <a:defRPr/>
            </a:pPr>
            <a:r>
              <a:rPr lang="zh-Hans" altLang="en-US" sz="3200" b="1" spc="56" dirty="0">
                <a:solidFill>
                  <a:srgbClr val="4472C4">
                    <a:lumMod val="75000"/>
                  </a:srgbClr>
                </a:solidFill>
                <a:latin typeface="微软雅黑"/>
                <a:ea typeface="微软雅黑"/>
                <a:cs typeface="微软雅黑"/>
                <a:sym typeface="微软雅黑"/>
              </a:rPr>
              <a:t>方案一、自研中间件</a:t>
            </a:r>
            <a:endParaRPr sz="3200" b="1" spc="56" dirty="0">
              <a:solidFill>
                <a:srgbClr val="4472C4">
                  <a:lumMod val="75000"/>
                </a:srgbClr>
              </a:solidFill>
              <a:latin typeface="微软雅黑"/>
              <a:ea typeface="微软雅黑"/>
              <a:cs typeface="微软雅黑"/>
              <a:sym typeface="微软雅黑"/>
            </a:endParaRPr>
          </a:p>
        </p:txBody>
      </p:sp>
      <p:sp>
        <p:nvSpPr>
          <p:cNvPr id="24" name="Shape 81"/>
          <p:cNvSpPr/>
          <p:nvPr/>
        </p:nvSpPr>
        <p:spPr>
          <a:xfrm>
            <a:off x="5206908" y="4533604"/>
            <a:ext cx="2880000" cy="997"/>
          </a:xfrm>
          <a:prstGeom prst="line">
            <a:avLst/>
          </a:prstGeom>
          <a:ln w="3175">
            <a:solidFill>
              <a:srgbClr val="D9D9D9"/>
            </a:solidFill>
          </a:ln>
        </p:spPr>
        <p:txBody>
          <a:bodyPr lIns="0" tIns="0" rIns="0" bIns="0"/>
          <a:lstStyle/>
          <a:p>
            <a:pPr defTabSz="457200" hangingPunct="1">
              <a:defRPr sz="1200"/>
            </a:pPr>
            <a:endParaRPr sz="1600">
              <a:solidFill>
                <a:sysClr val="windowText" lastClr="000000"/>
              </a:solidFill>
              <a:latin typeface="Helvetica"/>
              <a:cs typeface="Helvetica"/>
              <a:sym typeface="Helvetica"/>
            </a:endParaRPr>
          </a:p>
        </p:txBody>
      </p:sp>
    </p:spTree>
    <p:extLst>
      <p:ext uri="{BB962C8B-B14F-4D97-AF65-F5344CB8AC3E}">
        <p14:creationId xmlns:p14="http://schemas.microsoft.com/office/powerpoint/2010/main" val="2375977816"/>
      </p:ext>
    </p:extLst>
  </p:cSld>
  <p:clrMapOvr>
    <a:masterClrMapping/>
  </p:clrMapOvr>
  <mc:AlternateContent xmlns:mc="http://schemas.openxmlformats.org/markup-compatibility/2006" xmlns:p14="http://schemas.microsoft.com/office/powerpoint/2010/main">
    <mc:Choice Requires="p14">
      <p:transition spd="slow" p14:dur="1200" advClick="0" advTm="3000">
        <p:blinds dir="vert"/>
      </p:transition>
    </mc:Choice>
    <mc:Fallback xmlns:a14="http://schemas.microsoft.com/office/drawing/2010/main" xmlns:m="http://schemas.openxmlformats.org/officeDocument/2006/math"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grpSp>
        <p:nvGrpSpPr>
          <p:cNvPr id="3" name="成组"/>
          <p:cNvGrpSpPr/>
          <p:nvPr/>
        </p:nvGrpSpPr>
        <p:grpSpPr>
          <a:xfrm>
            <a:off x="826946" y="1672045"/>
            <a:ext cx="2103765" cy="3445775"/>
            <a:chOff x="0" y="0"/>
            <a:chExt cx="2103764" cy="3445773"/>
          </a:xfrm>
        </p:grpSpPr>
        <p:sp>
          <p:nvSpPr>
            <p:cNvPr id="4" name="Rectangle 17"/>
            <p:cNvSpPr txBox="1"/>
            <p:nvPr/>
          </p:nvSpPr>
          <p:spPr>
            <a:xfrm>
              <a:off x="0" y="1072778"/>
              <a:ext cx="2103765"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25000"/>
                </a:lnSpc>
                <a:defRPr sz="1400">
                  <a:solidFill>
                    <a:srgbClr val="212121"/>
                  </a:solidFill>
                  <a:latin typeface="微软雅黑"/>
                  <a:ea typeface="微软雅黑"/>
                  <a:cs typeface="微软雅黑"/>
                  <a:sym typeface="微软雅黑"/>
                </a:defRPr>
              </a:lvl1pPr>
            </a:lstStyle>
            <a:p>
              <a:r>
                <a:t>此处添加详细文本描述，建议与标题相关并符合整体语言风格此处添加详细文本描述，建议与标题相关并符合整体语言风格</a:t>
              </a:r>
            </a:p>
          </p:txBody>
        </p:sp>
        <p:sp>
          <p:nvSpPr>
            <p:cNvPr id="5" name="TextBox 265"/>
            <p:cNvSpPr txBox="1"/>
            <p:nvPr/>
          </p:nvSpPr>
          <p:spPr>
            <a:xfrm>
              <a:off x="44046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50000"/>
                </a:lnSpc>
                <a:defRPr sz="2200" b="1">
                  <a:solidFill>
                    <a:srgbClr val="3F8DE3"/>
                  </a:solidFill>
                  <a:latin typeface="微软雅黑"/>
                  <a:ea typeface="微软雅黑"/>
                  <a:cs typeface="微软雅黑"/>
                  <a:sym typeface="微软雅黑"/>
                </a:defRPr>
              </a:lvl1pPr>
            </a:lstStyle>
            <a:p>
              <a:r>
                <a:t>添加标题</a:t>
              </a:r>
            </a:p>
          </p:txBody>
        </p:sp>
        <p:sp>
          <p:nvSpPr>
            <p:cNvPr id="6" name="五边形 32"/>
            <p:cNvSpPr/>
            <p:nvPr/>
          </p:nvSpPr>
          <p:spPr>
            <a:xfrm rot="10800000" flipH="1">
              <a:off x="95709" y="2802395"/>
              <a:ext cx="1912347" cy="643379"/>
            </a:xfrm>
            <a:prstGeom prst="rect">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7" name="箭头"/>
            <p:cNvSpPr/>
            <p:nvPr/>
          </p:nvSpPr>
          <p:spPr>
            <a:xfrm>
              <a:off x="18243" y="586617"/>
              <a:ext cx="2067279" cy="280544"/>
            </a:xfrm>
            <a:custGeom>
              <a:avLst/>
              <a:gdLst/>
              <a:ahLst/>
              <a:cxnLst>
                <a:cxn ang="0">
                  <a:pos x="wd2" y="hd2"/>
                </a:cxn>
                <a:cxn ang="5400000">
                  <a:pos x="wd2" y="hd2"/>
                </a:cxn>
                <a:cxn ang="10800000">
                  <a:pos x="wd2" y="hd2"/>
                </a:cxn>
                <a:cxn ang="16200000">
                  <a:pos x="wd2" y="hd2"/>
                </a:cxn>
              </a:cxnLst>
              <a:rect l="0" t="0" r="r" b="b"/>
              <a:pathLst>
                <a:path w="21600" h="21600" extrusionOk="0">
                  <a:moveTo>
                    <a:pt x="19729" y="4050"/>
                  </a:moveTo>
                  <a:lnTo>
                    <a:pt x="19729" y="0"/>
                  </a:lnTo>
                  <a:lnTo>
                    <a:pt x="21600" y="10800"/>
                  </a:lnTo>
                  <a:lnTo>
                    <a:pt x="19729" y="21600"/>
                  </a:lnTo>
                  <a:lnTo>
                    <a:pt x="19729" y="17550"/>
                  </a:lnTo>
                  <a:lnTo>
                    <a:pt x="0" y="17550"/>
                  </a:lnTo>
                  <a:lnTo>
                    <a:pt x="0" y="4050"/>
                  </a:lnTo>
                  <a:close/>
                </a:path>
              </a:pathLst>
            </a:cu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grpSp>
        <p:nvGrpSpPr>
          <p:cNvPr id="8" name="成组"/>
          <p:cNvGrpSpPr/>
          <p:nvPr/>
        </p:nvGrpSpPr>
        <p:grpSpPr>
          <a:xfrm>
            <a:off x="3466263" y="1672045"/>
            <a:ext cx="2103766" cy="3445775"/>
            <a:chOff x="0" y="0"/>
            <a:chExt cx="2103764" cy="3445773"/>
          </a:xfrm>
        </p:grpSpPr>
        <p:sp>
          <p:nvSpPr>
            <p:cNvPr id="9" name="Rectangle 17"/>
            <p:cNvSpPr txBox="1"/>
            <p:nvPr/>
          </p:nvSpPr>
          <p:spPr>
            <a:xfrm>
              <a:off x="0" y="1072778"/>
              <a:ext cx="2103765"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25000"/>
                </a:lnSpc>
                <a:defRPr sz="1400">
                  <a:solidFill>
                    <a:srgbClr val="212121"/>
                  </a:solidFill>
                  <a:latin typeface="微软雅黑"/>
                  <a:ea typeface="微软雅黑"/>
                  <a:cs typeface="微软雅黑"/>
                  <a:sym typeface="微软雅黑"/>
                </a:defRPr>
              </a:lvl1pPr>
            </a:lstStyle>
            <a:p>
              <a:r>
                <a:t>此处添加详细文本描述，建议与标题相关并符合整体语言风格此处添加详细文本描述，建议与标题相关并符合整体语言风格</a:t>
              </a:r>
            </a:p>
          </p:txBody>
        </p:sp>
        <p:sp>
          <p:nvSpPr>
            <p:cNvPr id="10" name="TextBox 265"/>
            <p:cNvSpPr txBox="1"/>
            <p:nvPr/>
          </p:nvSpPr>
          <p:spPr>
            <a:xfrm>
              <a:off x="44046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50000"/>
                </a:lnSpc>
                <a:defRPr sz="2200" b="1">
                  <a:solidFill>
                    <a:srgbClr val="3F8DE3"/>
                  </a:solidFill>
                  <a:latin typeface="微软雅黑"/>
                  <a:ea typeface="微软雅黑"/>
                  <a:cs typeface="微软雅黑"/>
                  <a:sym typeface="微软雅黑"/>
                </a:defRPr>
              </a:lvl1pPr>
            </a:lstStyle>
            <a:p>
              <a:r>
                <a:t>添加标题</a:t>
              </a:r>
            </a:p>
          </p:txBody>
        </p:sp>
        <p:sp>
          <p:nvSpPr>
            <p:cNvPr id="11" name="五边形 32"/>
            <p:cNvSpPr/>
            <p:nvPr/>
          </p:nvSpPr>
          <p:spPr>
            <a:xfrm rot="10800000" flipH="1">
              <a:off x="95709" y="2802395"/>
              <a:ext cx="1912347" cy="643379"/>
            </a:xfrm>
            <a:prstGeom prst="rect">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12" name="箭头"/>
            <p:cNvSpPr/>
            <p:nvPr/>
          </p:nvSpPr>
          <p:spPr>
            <a:xfrm>
              <a:off x="18243" y="586617"/>
              <a:ext cx="2067279" cy="280544"/>
            </a:xfrm>
            <a:custGeom>
              <a:avLst/>
              <a:gdLst/>
              <a:ahLst/>
              <a:cxnLst>
                <a:cxn ang="0">
                  <a:pos x="wd2" y="hd2"/>
                </a:cxn>
                <a:cxn ang="5400000">
                  <a:pos x="wd2" y="hd2"/>
                </a:cxn>
                <a:cxn ang="10800000">
                  <a:pos x="wd2" y="hd2"/>
                </a:cxn>
                <a:cxn ang="16200000">
                  <a:pos x="wd2" y="hd2"/>
                </a:cxn>
              </a:cxnLst>
              <a:rect l="0" t="0" r="r" b="b"/>
              <a:pathLst>
                <a:path w="21600" h="21600" extrusionOk="0">
                  <a:moveTo>
                    <a:pt x="19729" y="4050"/>
                  </a:moveTo>
                  <a:lnTo>
                    <a:pt x="19729" y="0"/>
                  </a:lnTo>
                  <a:lnTo>
                    <a:pt x="21600" y="10800"/>
                  </a:lnTo>
                  <a:lnTo>
                    <a:pt x="19729" y="21600"/>
                  </a:lnTo>
                  <a:lnTo>
                    <a:pt x="19729" y="17550"/>
                  </a:lnTo>
                  <a:lnTo>
                    <a:pt x="0" y="17550"/>
                  </a:lnTo>
                  <a:lnTo>
                    <a:pt x="0" y="4050"/>
                  </a:lnTo>
                  <a:close/>
                </a:path>
              </a:pathLst>
            </a:cu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grpSp>
        <p:nvGrpSpPr>
          <p:cNvPr id="13" name="成组"/>
          <p:cNvGrpSpPr/>
          <p:nvPr/>
        </p:nvGrpSpPr>
        <p:grpSpPr>
          <a:xfrm>
            <a:off x="6105580" y="1672045"/>
            <a:ext cx="2103766" cy="3445775"/>
            <a:chOff x="0" y="0"/>
            <a:chExt cx="2103764" cy="3445773"/>
          </a:xfrm>
        </p:grpSpPr>
        <p:sp>
          <p:nvSpPr>
            <p:cNvPr id="14" name="Rectangle 17"/>
            <p:cNvSpPr txBox="1"/>
            <p:nvPr/>
          </p:nvSpPr>
          <p:spPr>
            <a:xfrm>
              <a:off x="0" y="1072778"/>
              <a:ext cx="2103765"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25000"/>
                </a:lnSpc>
                <a:defRPr sz="1400">
                  <a:solidFill>
                    <a:srgbClr val="212121"/>
                  </a:solidFill>
                  <a:latin typeface="微软雅黑"/>
                  <a:ea typeface="微软雅黑"/>
                  <a:cs typeface="微软雅黑"/>
                  <a:sym typeface="微软雅黑"/>
                </a:defRPr>
              </a:lvl1pPr>
            </a:lstStyle>
            <a:p>
              <a:r>
                <a:t>此处添加详细文本描述，建议与标题相关并符合整体语言风格此处添加详细文本描述，建议与标题相关并符合整体语言风格</a:t>
              </a:r>
            </a:p>
          </p:txBody>
        </p:sp>
        <p:sp>
          <p:nvSpPr>
            <p:cNvPr id="15" name="TextBox 265"/>
            <p:cNvSpPr txBox="1"/>
            <p:nvPr/>
          </p:nvSpPr>
          <p:spPr>
            <a:xfrm>
              <a:off x="44046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50000"/>
                </a:lnSpc>
                <a:defRPr sz="2200" b="1">
                  <a:solidFill>
                    <a:srgbClr val="3F8DE3"/>
                  </a:solidFill>
                  <a:latin typeface="微软雅黑"/>
                  <a:ea typeface="微软雅黑"/>
                  <a:cs typeface="微软雅黑"/>
                  <a:sym typeface="微软雅黑"/>
                </a:defRPr>
              </a:lvl1pPr>
            </a:lstStyle>
            <a:p>
              <a:r>
                <a:t>添加标题</a:t>
              </a:r>
            </a:p>
          </p:txBody>
        </p:sp>
        <p:sp>
          <p:nvSpPr>
            <p:cNvPr id="16" name="五边形 32"/>
            <p:cNvSpPr/>
            <p:nvPr/>
          </p:nvSpPr>
          <p:spPr>
            <a:xfrm rot="10800000" flipH="1">
              <a:off x="95709" y="2802395"/>
              <a:ext cx="1912347" cy="643379"/>
            </a:xfrm>
            <a:prstGeom prst="rect">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17" name="箭头"/>
            <p:cNvSpPr/>
            <p:nvPr/>
          </p:nvSpPr>
          <p:spPr>
            <a:xfrm>
              <a:off x="18243" y="586617"/>
              <a:ext cx="2067279" cy="280544"/>
            </a:xfrm>
            <a:custGeom>
              <a:avLst/>
              <a:gdLst/>
              <a:ahLst/>
              <a:cxnLst>
                <a:cxn ang="0">
                  <a:pos x="wd2" y="hd2"/>
                </a:cxn>
                <a:cxn ang="5400000">
                  <a:pos x="wd2" y="hd2"/>
                </a:cxn>
                <a:cxn ang="10800000">
                  <a:pos x="wd2" y="hd2"/>
                </a:cxn>
                <a:cxn ang="16200000">
                  <a:pos x="wd2" y="hd2"/>
                </a:cxn>
              </a:cxnLst>
              <a:rect l="0" t="0" r="r" b="b"/>
              <a:pathLst>
                <a:path w="21600" h="21600" extrusionOk="0">
                  <a:moveTo>
                    <a:pt x="19729" y="4050"/>
                  </a:moveTo>
                  <a:lnTo>
                    <a:pt x="19729" y="0"/>
                  </a:lnTo>
                  <a:lnTo>
                    <a:pt x="21600" y="10800"/>
                  </a:lnTo>
                  <a:lnTo>
                    <a:pt x="19729" y="21600"/>
                  </a:lnTo>
                  <a:lnTo>
                    <a:pt x="19729" y="17550"/>
                  </a:lnTo>
                  <a:lnTo>
                    <a:pt x="0" y="17550"/>
                  </a:lnTo>
                  <a:lnTo>
                    <a:pt x="0" y="4050"/>
                  </a:lnTo>
                  <a:close/>
                </a:path>
              </a:pathLst>
            </a:cu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grpSp>
        <p:nvGrpSpPr>
          <p:cNvPr id="18" name="成组"/>
          <p:cNvGrpSpPr/>
          <p:nvPr/>
        </p:nvGrpSpPr>
        <p:grpSpPr>
          <a:xfrm>
            <a:off x="8744897" y="1672045"/>
            <a:ext cx="2103766" cy="3445775"/>
            <a:chOff x="0" y="0"/>
            <a:chExt cx="2103764" cy="3445773"/>
          </a:xfrm>
        </p:grpSpPr>
        <p:sp>
          <p:nvSpPr>
            <p:cNvPr id="19" name="Rectangle 17"/>
            <p:cNvSpPr txBox="1"/>
            <p:nvPr/>
          </p:nvSpPr>
          <p:spPr>
            <a:xfrm>
              <a:off x="0" y="1072778"/>
              <a:ext cx="2103765"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25000"/>
                </a:lnSpc>
                <a:defRPr sz="1400">
                  <a:solidFill>
                    <a:srgbClr val="212121"/>
                  </a:solidFill>
                  <a:latin typeface="微软雅黑"/>
                  <a:ea typeface="微软雅黑"/>
                  <a:cs typeface="微软雅黑"/>
                  <a:sym typeface="微软雅黑"/>
                </a:defRPr>
              </a:lvl1pPr>
            </a:lstStyle>
            <a:p>
              <a:r>
                <a:t>此处添加详细文本描述，建议与标题相关并符合整体语言风格此处添加详细文本描述，建议与标题相关并符合整体语言风格</a:t>
              </a:r>
            </a:p>
          </p:txBody>
        </p:sp>
        <p:sp>
          <p:nvSpPr>
            <p:cNvPr id="20" name="TextBox 265"/>
            <p:cNvSpPr txBox="1"/>
            <p:nvPr/>
          </p:nvSpPr>
          <p:spPr>
            <a:xfrm>
              <a:off x="44046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nSpc>
                  <a:spcPct val="150000"/>
                </a:lnSpc>
                <a:defRPr sz="2200" b="1">
                  <a:solidFill>
                    <a:srgbClr val="3F8DE3"/>
                  </a:solidFill>
                  <a:latin typeface="微软雅黑"/>
                  <a:ea typeface="微软雅黑"/>
                  <a:cs typeface="微软雅黑"/>
                  <a:sym typeface="微软雅黑"/>
                </a:defRPr>
              </a:lvl1pPr>
            </a:lstStyle>
            <a:p>
              <a:r>
                <a:t>添加标题</a:t>
              </a:r>
            </a:p>
          </p:txBody>
        </p:sp>
        <p:sp>
          <p:nvSpPr>
            <p:cNvPr id="21" name="五边形 32"/>
            <p:cNvSpPr/>
            <p:nvPr/>
          </p:nvSpPr>
          <p:spPr>
            <a:xfrm rot="10800000" flipH="1">
              <a:off x="95709" y="2802395"/>
              <a:ext cx="1912347" cy="643379"/>
            </a:xfrm>
            <a:prstGeom prst="rect">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22" name="箭头"/>
            <p:cNvSpPr/>
            <p:nvPr/>
          </p:nvSpPr>
          <p:spPr>
            <a:xfrm>
              <a:off x="18243" y="586617"/>
              <a:ext cx="2067279" cy="280544"/>
            </a:xfrm>
            <a:custGeom>
              <a:avLst/>
              <a:gdLst/>
              <a:ahLst/>
              <a:cxnLst>
                <a:cxn ang="0">
                  <a:pos x="wd2" y="hd2"/>
                </a:cxn>
                <a:cxn ang="5400000">
                  <a:pos x="wd2" y="hd2"/>
                </a:cxn>
                <a:cxn ang="10800000">
                  <a:pos x="wd2" y="hd2"/>
                </a:cxn>
                <a:cxn ang="16200000">
                  <a:pos x="wd2" y="hd2"/>
                </a:cxn>
              </a:cxnLst>
              <a:rect l="0" t="0" r="r" b="b"/>
              <a:pathLst>
                <a:path w="21600" h="21600" extrusionOk="0">
                  <a:moveTo>
                    <a:pt x="19729" y="4050"/>
                  </a:moveTo>
                  <a:lnTo>
                    <a:pt x="19729" y="0"/>
                  </a:lnTo>
                  <a:lnTo>
                    <a:pt x="21600" y="10800"/>
                  </a:lnTo>
                  <a:lnTo>
                    <a:pt x="19729" y="21600"/>
                  </a:lnTo>
                  <a:lnTo>
                    <a:pt x="19729" y="17550"/>
                  </a:lnTo>
                  <a:lnTo>
                    <a:pt x="0" y="17550"/>
                  </a:lnTo>
                  <a:lnTo>
                    <a:pt x="0" y="4050"/>
                  </a:lnTo>
                  <a:close/>
                </a:path>
              </a:pathLst>
            </a:cu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sp>
        <p:nvSpPr>
          <p:cNvPr id="23" name="Rectangle 17"/>
          <p:cNvSpPr txBox="1"/>
          <p:nvPr/>
        </p:nvSpPr>
        <p:spPr>
          <a:xfrm>
            <a:off x="2656382" y="5566659"/>
            <a:ext cx="82585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25000"/>
              </a:lnSpc>
              <a:defRPr sz="1400">
                <a:solidFill>
                  <a:srgbClr val="212121"/>
                </a:solidFill>
                <a:latin typeface="微软雅黑"/>
                <a:ea typeface="微软雅黑"/>
                <a:cs typeface="微软雅黑"/>
                <a:sym typeface="微软雅黑"/>
              </a:defRPr>
            </a:lvl1pPr>
          </a:lstStyle>
          <a:p>
            <a:r>
              <a:t>此处添加详细文本描述，建议与标题相关并符合整体语言风格此处添加详细文本描述，建议与标题相关并符合整体语言风格</a:t>
            </a:r>
          </a:p>
        </p:txBody>
      </p:sp>
      <p:sp>
        <p:nvSpPr>
          <p:cNvPr id="24" name="文本标题"/>
          <p:cNvSpPr txBox="1"/>
          <p:nvPr/>
        </p:nvSpPr>
        <p:spPr>
          <a:xfrm>
            <a:off x="1267958" y="4555395"/>
            <a:ext cx="11201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t>文本标题</a:t>
            </a:r>
          </a:p>
        </p:txBody>
      </p:sp>
      <p:sp>
        <p:nvSpPr>
          <p:cNvPr id="25" name="文本标题"/>
          <p:cNvSpPr txBox="1"/>
          <p:nvPr/>
        </p:nvSpPr>
        <p:spPr>
          <a:xfrm>
            <a:off x="3919975" y="4555395"/>
            <a:ext cx="11201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t>文本标题</a:t>
            </a:r>
          </a:p>
        </p:txBody>
      </p:sp>
      <p:sp>
        <p:nvSpPr>
          <p:cNvPr id="26" name="文本标题"/>
          <p:cNvSpPr txBox="1"/>
          <p:nvPr/>
        </p:nvSpPr>
        <p:spPr>
          <a:xfrm>
            <a:off x="6559292" y="4555395"/>
            <a:ext cx="11201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t>文本标题</a:t>
            </a:r>
          </a:p>
        </p:txBody>
      </p:sp>
      <p:sp>
        <p:nvSpPr>
          <p:cNvPr id="27" name="文本标题"/>
          <p:cNvSpPr txBox="1"/>
          <p:nvPr/>
        </p:nvSpPr>
        <p:spPr>
          <a:xfrm>
            <a:off x="9198609" y="4555395"/>
            <a:ext cx="11201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t>文本标题</a:t>
            </a:r>
          </a:p>
        </p:txBody>
      </p:sp>
    </p:spTree>
    <p:extLst>
      <p:ext uri="{BB962C8B-B14F-4D97-AF65-F5344CB8AC3E}">
        <p14:creationId xmlns:p14="http://schemas.microsoft.com/office/powerpoint/2010/main" val="13548790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
        <p:nvSpPr>
          <p:cNvPr id="3" name="直接连接符 75"/>
          <p:cNvSpPr/>
          <p:nvPr/>
        </p:nvSpPr>
        <p:spPr>
          <a:xfrm>
            <a:off x="642050" y="4130719"/>
            <a:ext cx="10406776" cy="1"/>
          </a:xfrm>
          <a:prstGeom prst="line">
            <a:avLst/>
          </a:prstGeom>
          <a:ln w="12700">
            <a:solidFill>
              <a:srgbClr val="808080"/>
            </a:solidFill>
            <a:prstDash val="sysDash"/>
            <a:miter/>
            <a:headEnd type="oval"/>
            <a:tailEnd type="oval"/>
          </a:ln>
        </p:spPr>
        <p:txBody>
          <a:bodyPr lIns="45719" rIns="45719"/>
          <a:lstStyle/>
          <a:p>
            <a:endParaRPr/>
          </a:p>
        </p:txBody>
      </p:sp>
      <p:sp>
        <p:nvSpPr>
          <p:cNvPr id="4" name="文本框 7"/>
          <p:cNvSpPr txBox="1"/>
          <p:nvPr/>
        </p:nvSpPr>
        <p:spPr>
          <a:xfrm>
            <a:off x="1123407" y="4529863"/>
            <a:ext cx="1956681" cy="1541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algn="ctr">
              <a:spcBef>
                <a:spcPts val="500"/>
              </a:spcBef>
              <a:defRPr sz="2200" b="1">
                <a:solidFill>
                  <a:srgbClr val="3F8DE3"/>
                </a:solidFill>
                <a:latin typeface="微软雅黑"/>
                <a:ea typeface="微软雅黑"/>
                <a:cs typeface="微软雅黑"/>
                <a:sym typeface="微软雅黑"/>
              </a:defRPr>
            </a:pPr>
            <a:r>
              <a:t>添加标题</a:t>
            </a:r>
            <a:endParaRPr sz="2000">
              <a:solidFill>
                <a:schemeClr val="accent2"/>
              </a:solidFill>
            </a:endParaRPr>
          </a:p>
          <a:p>
            <a:pPr algn="just">
              <a:lnSpc>
                <a:spcPct val="110000"/>
              </a:lnSpc>
              <a:defRPr sz="1400">
                <a:solidFill>
                  <a:srgbClr val="5E5E5E"/>
                </a:solidFill>
                <a:latin typeface="微软雅黑"/>
                <a:ea typeface="微软雅黑"/>
                <a:cs typeface="微软雅黑"/>
                <a:sym typeface="微软雅黑"/>
              </a:defRPr>
            </a:pPr>
            <a:r>
              <a:t>您的内容打在这里，或者通过复制您的文本后，在此框中选择粘贴，并选择只保留文字。</a:t>
            </a:r>
          </a:p>
        </p:txBody>
      </p:sp>
      <p:grpSp>
        <p:nvGrpSpPr>
          <p:cNvPr id="5" name="Group 22"/>
          <p:cNvGrpSpPr/>
          <p:nvPr/>
        </p:nvGrpSpPr>
        <p:grpSpPr>
          <a:xfrm>
            <a:off x="1818592" y="3839138"/>
            <a:ext cx="502702" cy="507783"/>
            <a:chOff x="0" y="0"/>
            <a:chExt cx="502700" cy="507781"/>
          </a:xfrm>
        </p:grpSpPr>
        <p:grpSp>
          <p:nvGrpSpPr>
            <p:cNvPr id="6" name="组合 79"/>
            <p:cNvGrpSpPr/>
            <p:nvPr/>
          </p:nvGrpSpPr>
          <p:grpSpPr>
            <a:xfrm>
              <a:off x="-1" y="0"/>
              <a:ext cx="502702" cy="507782"/>
              <a:chOff x="0" y="0"/>
              <a:chExt cx="502700" cy="507781"/>
            </a:xfrm>
          </p:grpSpPr>
          <p:sp>
            <p:nvSpPr>
              <p:cNvPr id="8" name="任意多边形 82"/>
              <p:cNvSpPr/>
              <p:nvPr/>
            </p:nvSpPr>
            <p:spPr>
              <a:xfrm rot="3738964">
                <a:off x="61222" y="69798"/>
                <a:ext cx="380256" cy="3681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17000">
                    <a:srgbClr val="FFFFFF"/>
                  </a:gs>
                  <a:gs pos="88000">
                    <a:srgbClr val="B8B8B8"/>
                  </a:gs>
                </a:gsLst>
                <a:lin ang="2700000" scaled="0"/>
              </a:gradFill>
              <a:ln w="12700" cap="flat">
                <a:noFill/>
                <a:miter lim="400000"/>
              </a:ln>
              <a:effectLst>
                <a:outerShdw blurRad="127000" dist="63500" dir="7380000" rotWithShape="0">
                  <a:srgbClr val="000000">
                    <a:alpha val="39000"/>
                  </a:srgbClr>
                </a:outerShdw>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9" name="任意多边形 83"/>
              <p:cNvSpPr/>
              <p:nvPr/>
            </p:nvSpPr>
            <p:spPr>
              <a:xfrm rot="16377237">
                <a:off x="63963" y="72450"/>
                <a:ext cx="374776" cy="36288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57649">
                    <a:srgbClr val="FFFFFF"/>
                  </a:gs>
                  <a:gs pos="99236">
                    <a:srgbClr val="D6D6D6"/>
                  </a:gs>
                </a:gsLst>
                <a:lin ang="2700000" scaled="0"/>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rial"/>
                    <a:ea typeface="Arial"/>
                    <a:cs typeface="Arial"/>
                    <a:sym typeface="Arial"/>
                  </a:defRPr>
                </a:pPr>
                <a:endParaRPr/>
              </a:p>
            </p:txBody>
          </p:sp>
        </p:grpSp>
        <p:sp>
          <p:nvSpPr>
            <p:cNvPr id="7" name="椭圆 80"/>
            <p:cNvSpPr/>
            <p:nvPr/>
          </p:nvSpPr>
          <p:spPr>
            <a:xfrm>
              <a:off x="144647" y="143689"/>
              <a:ext cx="213407" cy="2204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grpSp>
        <p:nvGrpSpPr>
          <p:cNvPr id="10" name="组合 90"/>
          <p:cNvGrpSpPr/>
          <p:nvPr/>
        </p:nvGrpSpPr>
        <p:grpSpPr>
          <a:xfrm>
            <a:off x="1191414" y="1461865"/>
            <a:ext cx="1822457" cy="2364486"/>
            <a:chOff x="0" y="0"/>
            <a:chExt cx="1822456" cy="2364484"/>
          </a:xfrm>
        </p:grpSpPr>
        <p:grpSp>
          <p:nvGrpSpPr>
            <p:cNvPr id="11" name="组合 91"/>
            <p:cNvGrpSpPr/>
            <p:nvPr/>
          </p:nvGrpSpPr>
          <p:grpSpPr>
            <a:xfrm>
              <a:off x="-1" y="-1"/>
              <a:ext cx="1822457" cy="2364486"/>
              <a:chOff x="0" y="0"/>
              <a:chExt cx="1822456" cy="2364484"/>
            </a:xfrm>
          </p:grpSpPr>
          <p:sp>
            <p:nvSpPr>
              <p:cNvPr id="14" name="椭圆 2"/>
              <p:cNvSpPr/>
              <p:nvPr/>
            </p:nvSpPr>
            <p:spPr>
              <a:xfrm>
                <a:off x="-1" y="-1"/>
                <a:ext cx="1822457" cy="2364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228600" dist="101600" dir="5400000" rotWithShape="0">
                  <a:srgbClr val="262626">
                    <a:alpha val="33000"/>
                  </a:srgbClr>
                </a:outerShdw>
              </a:effectLst>
            </p:spPr>
            <p:txBody>
              <a:bodyPr wrap="square" lIns="45719" tIns="45719" rIns="45719" bIns="45719" numCol="1" anchor="t">
                <a:noAutofit/>
              </a:bodyPr>
              <a:lstStyle/>
              <a:p>
                <a:pPr defTabSz="914400">
                  <a:defRPr sz="1800"/>
                </a:pPr>
                <a:endParaRPr/>
              </a:p>
            </p:txBody>
          </p:sp>
          <p:sp>
            <p:nvSpPr>
              <p:cNvPr id="15" name="椭圆 2"/>
              <p:cNvSpPr/>
              <p:nvPr/>
            </p:nvSpPr>
            <p:spPr>
              <a:xfrm>
                <a:off x="138481" y="179666"/>
                <a:ext cx="1545495" cy="20051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sp>
          <p:nvSpPr>
            <p:cNvPr id="12" name="TextBox 34"/>
            <p:cNvSpPr txBox="1"/>
            <p:nvPr/>
          </p:nvSpPr>
          <p:spPr>
            <a:xfrm>
              <a:off x="323364" y="932002"/>
              <a:ext cx="1255574" cy="424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nSpc>
                  <a:spcPct val="150000"/>
                </a:lnSpc>
                <a:defRPr b="1">
                  <a:solidFill>
                    <a:srgbClr val="FFFFFF"/>
                  </a:solidFill>
                  <a:latin typeface="微软雅黑"/>
                  <a:ea typeface="微软雅黑"/>
                  <a:cs typeface="微软雅黑"/>
                  <a:sym typeface="微软雅黑"/>
                </a:defRPr>
              </a:lvl1pPr>
            </a:lstStyle>
            <a:p>
              <a:r>
                <a:t>添加标题</a:t>
              </a:r>
            </a:p>
          </p:txBody>
        </p:sp>
        <p:sp>
          <p:nvSpPr>
            <p:cNvPr id="13" name="TextBox 34"/>
            <p:cNvSpPr txBox="1"/>
            <p:nvPr/>
          </p:nvSpPr>
          <p:spPr>
            <a:xfrm>
              <a:off x="230515" y="355938"/>
              <a:ext cx="1255574" cy="6146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a:defRPr sz="3600">
                  <a:solidFill>
                    <a:srgbClr val="FFFFFF"/>
                  </a:solidFill>
                  <a:latin typeface="SF Movie Poster"/>
                  <a:ea typeface="SF Movie Poster"/>
                  <a:cs typeface="SF Movie Poster"/>
                  <a:sym typeface="SF Movie Poster"/>
                </a:defRPr>
              </a:lvl1pPr>
            </a:lstStyle>
            <a:p>
              <a:r>
                <a:t>01</a:t>
              </a:r>
            </a:p>
          </p:txBody>
        </p:sp>
      </p:grpSp>
      <p:grpSp>
        <p:nvGrpSpPr>
          <p:cNvPr id="16" name="Group 22"/>
          <p:cNvGrpSpPr/>
          <p:nvPr/>
        </p:nvGrpSpPr>
        <p:grpSpPr>
          <a:xfrm>
            <a:off x="4361257" y="3849300"/>
            <a:ext cx="502702" cy="507783"/>
            <a:chOff x="0" y="0"/>
            <a:chExt cx="502700" cy="507781"/>
          </a:xfrm>
        </p:grpSpPr>
        <p:grpSp>
          <p:nvGrpSpPr>
            <p:cNvPr id="17" name="组合 79"/>
            <p:cNvGrpSpPr/>
            <p:nvPr/>
          </p:nvGrpSpPr>
          <p:grpSpPr>
            <a:xfrm>
              <a:off x="-1" y="0"/>
              <a:ext cx="502702" cy="507782"/>
              <a:chOff x="0" y="0"/>
              <a:chExt cx="502700" cy="507781"/>
            </a:xfrm>
          </p:grpSpPr>
          <p:sp>
            <p:nvSpPr>
              <p:cNvPr id="19" name="任意多边形 82"/>
              <p:cNvSpPr/>
              <p:nvPr/>
            </p:nvSpPr>
            <p:spPr>
              <a:xfrm rot="3738964">
                <a:off x="61222" y="69798"/>
                <a:ext cx="380256" cy="3681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17000">
                    <a:srgbClr val="FFFFFF"/>
                  </a:gs>
                  <a:gs pos="88000">
                    <a:srgbClr val="B8B8B8"/>
                  </a:gs>
                </a:gsLst>
                <a:lin ang="2700000" scaled="0"/>
              </a:gradFill>
              <a:ln w="12700" cap="flat">
                <a:noFill/>
                <a:miter lim="400000"/>
              </a:ln>
              <a:effectLst>
                <a:outerShdw blurRad="127000" dist="63500" dir="7380000" rotWithShape="0">
                  <a:srgbClr val="000000">
                    <a:alpha val="39000"/>
                  </a:srgbClr>
                </a:outerShdw>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20" name="任意多边形 83"/>
              <p:cNvSpPr/>
              <p:nvPr/>
            </p:nvSpPr>
            <p:spPr>
              <a:xfrm rot="16377237">
                <a:off x="63963" y="72450"/>
                <a:ext cx="374776" cy="36288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29000">
                    <a:srgbClr val="FFFFFF"/>
                  </a:gs>
                  <a:gs pos="98000">
                    <a:srgbClr val="BFBFBF"/>
                  </a:gs>
                </a:gsLst>
                <a:lin ang="2700000" scaled="0"/>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rial"/>
                    <a:ea typeface="Arial"/>
                    <a:cs typeface="Arial"/>
                    <a:sym typeface="Arial"/>
                  </a:defRPr>
                </a:pPr>
                <a:endParaRPr/>
              </a:p>
            </p:txBody>
          </p:sp>
        </p:grpSp>
        <p:sp>
          <p:nvSpPr>
            <p:cNvPr id="18" name="椭圆 80"/>
            <p:cNvSpPr/>
            <p:nvPr/>
          </p:nvSpPr>
          <p:spPr>
            <a:xfrm>
              <a:off x="144647" y="143689"/>
              <a:ext cx="213407" cy="2204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grpSp>
        <p:nvGrpSpPr>
          <p:cNvPr id="21" name="组合 101"/>
          <p:cNvGrpSpPr/>
          <p:nvPr/>
        </p:nvGrpSpPr>
        <p:grpSpPr>
          <a:xfrm>
            <a:off x="3733184" y="1461865"/>
            <a:ext cx="1883647" cy="2364486"/>
            <a:chOff x="0" y="0"/>
            <a:chExt cx="1883645" cy="2364484"/>
          </a:xfrm>
        </p:grpSpPr>
        <p:grpSp>
          <p:nvGrpSpPr>
            <p:cNvPr id="22" name="组合 102"/>
            <p:cNvGrpSpPr/>
            <p:nvPr/>
          </p:nvGrpSpPr>
          <p:grpSpPr>
            <a:xfrm>
              <a:off x="0" y="-1"/>
              <a:ext cx="1822456" cy="2364486"/>
              <a:chOff x="0" y="0"/>
              <a:chExt cx="1822455" cy="2364484"/>
            </a:xfrm>
          </p:grpSpPr>
          <p:sp>
            <p:nvSpPr>
              <p:cNvPr id="25" name="椭圆 2"/>
              <p:cNvSpPr/>
              <p:nvPr/>
            </p:nvSpPr>
            <p:spPr>
              <a:xfrm>
                <a:off x="-1" y="-1"/>
                <a:ext cx="1822457" cy="2364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228600" dist="101600" dir="5400000" rotWithShape="0">
                  <a:srgbClr val="262626">
                    <a:alpha val="33000"/>
                  </a:srgbClr>
                </a:outerShdw>
              </a:effectLst>
            </p:spPr>
            <p:txBody>
              <a:bodyPr wrap="square" lIns="45719" tIns="45719" rIns="45719" bIns="45719" numCol="1" anchor="t">
                <a:noAutofit/>
              </a:bodyPr>
              <a:lstStyle/>
              <a:p>
                <a:pPr defTabSz="914400">
                  <a:defRPr sz="1800"/>
                </a:pPr>
                <a:endParaRPr/>
              </a:p>
            </p:txBody>
          </p:sp>
          <p:sp>
            <p:nvSpPr>
              <p:cNvPr id="26" name="椭圆 2"/>
              <p:cNvSpPr/>
              <p:nvPr/>
            </p:nvSpPr>
            <p:spPr>
              <a:xfrm>
                <a:off x="138481" y="179666"/>
                <a:ext cx="1545495" cy="20051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sp>
          <p:nvSpPr>
            <p:cNvPr id="23" name="TextBox 34"/>
            <p:cNvSpPr txBox="1"/>
            <p:nvPr/>
          </p:nvSpPr>
          <p:spPr>
            <a:xfrm>
              <a:off x="358337" y="921839"/>
              <a:ext cx="1255574" cy="424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nSpc>
                  <a:spcPct val="150000"/>
                </a:lnSpc>
                <a:defRPr b="1">
                  <a:solidFill>
                    <a:srgbClr val="FFFFFF"/>
                  </a:solidFill>
                  <a:latin typeface="微软雅黑"/>
                  <a:ea typeface="微软雅黑"/>
                  <a:cs typeface="微软雅黑"/>
                  <a:sym typeface="微软雅黑"/>
                </a:defRPr>
              </a:lvl1pPr>
            </a:lstStyle>
            <a:p>
              <a:r>
                <a:t>添加标题</a:t>
              </a:r>
            </a:p>
          </p:txBody>
        </p:sp>
        <p:sp>
          <p:nvSpPr>
            <p:cNvPr id="24" name="TextBox 34"/>
            <p:cNvSpPr txBox="1"/>
            <p:nvPr/>
          </p:nvSpPr>
          <p:spPr>
            <a:xfrm>
              <a:off x="628072" y="321317"/>
              <a:ext cx="1255574" cy="6146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defRPr sz="3600">
                  <a:solidFill>
                    <a:srgbClr val="FFFFFF"/>
                  </a:solidFill>
                  <a:latin typeface="SF Movie Poster"/>
                  <a:ea typeface="SF Movie Poster"/>
                  <a:cs typeface="SF Movie Poster"/>
                  <a:sym typeface="SF Movie Poster"/>
                </a:defRPr>
              </a:lvl1pPr>
            </a:lstStyle>
            <a:p>
              <a:r>
                <a:t>02</a:t>
              </a:r>
            </a:p>
          </p:txBody>
        </p:sp>
      </p:grpSp>
      <p:grpSp>
        <p:nvGrpSpPr>
          <p:cNvPr id="27" name="Group 22"/>
          <p:cNvGrpSpPr/>
          <p:nvPr/>
        </p:nvGrpSpPr>
        <p:grpSpPr>
          <a:xfrm>
            <a:off x="6964218" y="3849300"/>
            <a:ext cx="502702" cy="507783"/>
            <a:chOff x="0" y="0"/>
            <a:chExt cx="502700" cy="507781"/>
          </a:xfrm>
        </p:grpSpPr>
        <p:grpSp>
          <p:nvGrpSpPr>
            <p:cNvPr id="28" name="组合 79"/>
            <p:cNvGrpSpPr/>
            <p:nvPr/>
          </p:nvGrpSpPr>
          <p:grpSpPr>
            <a:xfrm>
              <a:off x="-1" y="0"/>
              <a:ext cx="502702" cy="507782"/>
              <a:chOff x="0" y="0"/>
              <a:chExt cx="502700" cy="507781"/>
            </a:xfrm>
          </p:grpSpPr>
          <p:sp>
            <p:nvSpPr>
              <p:cNvPr id="30" name="任意多边形 82"/>
              <p:cNvSpPr/>
              <p:nvPr/>
            </p:nvSpPr>
            <p:spPr>
              <a:xfrm rot="3738964">
                <a:off x="61222" y="69798"/>
                <a:ext cx="380256" cy="3681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17000">
                    <a:srgbClr val="FFFFFF"/>
                  </a:gs>
                  <a:gs pos="88000">
                    <a:srgbClr val="B8B8B8"/>
                  </a:gs>
                </a:gsLst>
                <a:lin ang="2700000" scaled="0"/>
              </a:gradFill>
              <a:ln w="12700" cap="flat">
                <a:noFill/>
                <a:miter lim="400000"/>
              </a:ln>
              <a:effectLst>
                <a:outerShdw blurRad="127000" dist="63500" dir="7380000" rotWithShape="0">
                  <a:srgbClr val="000000">
                    <a:alpha val="39000"/>
                  </a:srgbClr>
                </a:outerShdw>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1" name="任意多边形 83"/>
              <p:cNvSpPr/>
              <p:nvPr/>
            </p:nvSpPr>
            <p:spPr>
              <a:xfrm rot="16377237">
                <a:off x="63963" y="72450"/>
                <a:ext cx="374776" cy="36288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29000">
                    <a:srgbClr val="FFFFFF"/>
                  </a:gs>
                  <a:gs pos="98000">
                    <a:srgbClr val="BFBFBF"/>
                  </a:gs>
                </a:gsLst>
                <a:lin ang="2700000" scaled="0"/>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rial"/>
                    <a:ea typeface="Arial"/>
                    <a:cs typeface="Arial"/>
                    <a:sym typeface="Arial"/>
                  </a:defRPr>
                </a:pPr>
                <a:endParaRPr/>
              </a:p>
            </p:txBody>
          </p:sp>
        </p:grpSp>
        <p:sp>
          <p:nvSpPr>
            <p:cNvPr id="29" name="椭圆 80"/>
            <p:cNvSpPr/>
            <p:nvPr/>
          </p:nvSpPr>
          <p:spPr>
            <a:xfrm>
              <a:off x="144647" y="143689"/>
              <a:ext cx="213407" cy="2204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grpSp>
        <p:nvGrpSpPr>
          <p:cNvPr id="32" name="组合 112"/>
          <p:cNvGrpSpPr/>
          <p:nvPr/>
        </p:nvGrpSpPr>
        <p:grpSpPr>
          <a:xfrm>
            <a:off x="6336145" y="1461865"/>
            <a:ext cx="1883646" cy="2364486"/>
            <a:chOff x="0" y="0"/>
            <a:chExt cx="1883645" cy="2364484"/>
          </a:xfrm>
        </p:grpSpPr>
        <p:grpSp>
          <p:nvGrpSpPr>
            <p:cNvPr id="34" name="组合 113"/>
            <p:cNvGrpSpPr/>
            <p:nvPr/>
          </p:nvGrpSpPr>
          <p:grpSpPr>
            <a:xfrm>
              <a:off x="0" y="-1"/>
              <a:ext cx="1822456" cy="2364486"/>
              <a:chOff x="0" y="0"/>
              <a:chExt cx="1822455" cy="2364484"/>
            </a:xfrm>
          </p:grpSpPr>
          <p:sp>
            <p:nvSpPr>
              <p:cNvPr id="37" name="椭圆 2"/>
              <p:cNvSpPr/>
              <p:nvPr/>
            </p:nvSpPr>
            <p:spPr>
              <a:xfrm>
                <a:off x="-1" y="-1"/>
                <a:ext cx="1822457" cy="2364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228600" dist="101600" dir="5400000" rotWithShape="0">
                  <a:srgbClr val="262626">
                    <a:alpha val="33000"/>
                  </a:srgbClr>
                </a:outerShdw>
              </a:effectLst>
            </p:spPr>
            <p:txBody>
              <a:bodyPr wrap="square" lIns="45719" tIns="45719" rIns="45719" bIns="45719" numCol="1" anchor="t">
                <a:noAutofit/>
              </a:bodyPr>
              <a:lstStyle/>
              <a:p>
                <a:pPr defTabSz="914400">
                  <a:defRPr sz="1800"/>
                </a:pPr>
                <a:endParaRPr/>
              </a:p>
            </p:txBody>
          </p:sp>
          <p:sp>
            <p:nvSpPr>
              <p:cNvPr id="38" name="椭圆 2"/>
              <p:cNvSpPr/>
              <p:nvPr/>
            </p:nvSpPr>
            <p:spPr>
              <a:xfrm>
                <a:off x="138481" y="179666"/>
                <a:ext cx="1545495" cy="20051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sp>
          <p:nvSpPr>
            <p:cNvPr id="35" name="TextBox 34"/>
            <p:cNvSpPr txBox="1"/>
            <p:nvPr/>
          </p:nvSpPr>
          <p:spPr>
            <a:xfrm>
              <a:off x="283442" y="921839"/>
              <a:ext cx="1255574" cy="424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nSpc>
                  <a:spcPct val="150000"/>
                </a:lnSpc>
                <a:defRPr b="1">
                  <a:solidFill>
                    <a:srgbClr val="FFFFFF"/>
                  </a:solidFill>
                  <a:latin typeface="微软雅黑"/>
                  <a:ea typeface="微软雅黑"/>
                  <a:cs typeface="微软雅黑"/>
                  <a:sym typeface="微软雅黑"/>
                </a:defRPr>
              </a:lvl1pPr>
            </a:lstStyle>
            <a:p>
              <a:r>
                <a:t>添加标题</a:t>
              </a:r>
            </a:p>
          </p:txBody>
        </p:sp>
        <p:sp>
          <p:nvSpPr>
            <p:cNvPr id="36" name="TextBox 34"/>
            <p:cNvSpPr txBox="1"/>
            <p:nvPr/>
          </p:nvSpPr>
          <p:spPr>
            <a:xfrm>
              <a:off x="628072" y="301100"/>
              <a:ext cx="1255574" cy="6146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defRPr sz="3600">
                  <a:solidFill>
                    <a:srgbClr val="FFFFFF"/>
                  </a:solidFill>
                  <a:latin typeface="SF Movie Poster"/>
                  <a:ea typeface="SF Movie Poster"/>
                  <a:cs typeface="SF Movie Poster"/>
                  <a:sym typeface="SF Movie Poster"/>
                </a:defRPr>
              </a:lvl1pPr>
            </a:lstStyle>
            <a:p>
              <a:r>
                <a:t>03</a:t>
              </a:r>
            </a:p>
          </p:txBody>
        </p:sp>
      </p:grpSp>
      <p:grpSp>
        <p:nvGrpSpPr>
          <p:cNvPr id="39" name="Group 22"/>
          <p:cNvGrpSpPr/>
          <p:nvPr/>
        </p:nvGrpSpPr>
        <p:grpSpPr>
          <a:xfrm>
            <a:off x="9407146" y="3849300"/>
            <a:ext cx="502702" cy="507783"/>
            <a:chOff x="0" y="0"/>
            <a:chExt cx="502700" cy="507781"/>
          </a:xfrm>
        </p:grpSpPr>
        <p:grpSp>
          <p:nvGrpSpPr>
            <p:cNvPr id="40" name="组合 79"/>
            <p:cNvGrpSpPr/>
            <p:nvPr/>
          </p:nvGrpSpPr>
          <p:grpSpPr>
            <a:xfrm>
              <a:off x="-1" y="0"/>
              <a:ext cx="502702" cy="507782"/>
              <a:chOff x="0" y="0"/>
              <a:chExt cx="502700" cy="507781"/>
            </a:xfrm>
          </p:grpSpPr>
          <p:sp>
            <p:nvSpPr>
              <p:cNvPr id="42" name="任意多边形 82"/>
              <p:cNvSpPr/>
              <p:nvPr/>
            </p:nvSpPr>
            <p:spPr>
              <a:xfrm rot="3738964">
                <a:off x="61222" y="69798"/>
                <a:ext cx="380256" cy="3681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17000">
                    <a:srgbClr val="FFFFFF"/>
                  </a:gs>
                  <a:gs pos="88000">
                    <a:srgbClr val="B8B8B8"/>
                  </a:gs>
                </a:gsLst>
                <a:lin ang="2700000" scaled="0"/>
              </a:gradFill>
              <a:ln w="12700" cap="flat">
                <a:noFill/>
                <a:miter lim="400000"/>
              </a:ln>
              <a:effectLst>
                <a:outerShdw blurRad="127000" dist="63500" dir="7380000" rotWithShape="0">
                  <a:srgbClr val="000000">
                    <a:alpha val="39000"/>
                  </a:srgbClr>
                </a:outerShdw>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43" name="任意多边形 83"/>
              <p:cNvSpPr/>
              <p:nvPr/>
            </p:nvSpPr>
            <p:spPr>
              <a:xfrm rot="16377237">
                <a:off x="63963" y="72450"/>
                <a:ext cx="374776" cy="36288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gradFill flip="none" rotWithShape="1">
                <a:gsLst>
                  <a:gs pos="29000">
                    <a:srgbClr val="FFFFFF"/>
                  </a:gs>
                  <a:gs pos="98000">
                    <a:srgbClr val="BFBFBF"/>
                  </a:gs>
                </a:gsLst>
                <a:lin ang="2700000" scaled="0"/>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rial"/>
                    <a:ea typeface="Arial"/>
                    <a:cs typeface="Arial"/>
                    <a:sym typeface="Arial"/>
                  </a:defRPr>
                </a:pPr>
                <a:endParaRPr/>
              </a:p>
            </p:txBody>
          </p:sp>
        </p:grpSp>
        <p:sp>
          <p:nvSpPr>
            <p:cNvPr id="41" name="椭圆 80"/>
            <p:cNvSpPr/>
            <p:nvPr/>
          </p:nvSpPr>
          <p:spPr>
            <a:xfrm>
              <a:off x="144647" y="143689"/>
              <a:ext cx="213407" cy="2204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grpSp>
        <p:nvGrpSpPr>
          <p:cNvPr id="44" name="组合 123"/>
          <p:cNvGrpSpPr/>
          <p:nvPr/>
        </p:nvGrpSpPr>
        <p:grpSpPr>
          <a:xfrm>
            <a:off x="8779074" y="1461865"/>
            <a:ext cx="1822457" cy="2364486"/>
            <a:chOff x="0" y="0"/>
            <a:chExt cx="1822456" cy="2364484"/>
          </a:xfrm>
        </p:grpSpPr>
        <p:grpSp>
          <p:nvGrpSpPr>
            <p:cNvPr id="45" name="组合 124"/>
            <p:cNvGrpSpPr/>
            <p:nvPr/>
          </p:nvGrpSpPr>
          <p:grpSpPr>
            <a:xfrm>
              <a:off x="-1" y="-1"/>
              <a:ext cx="1822457" cy="2364486"/>
              <a:chOff x="0" y="0"/>
              <a:chExt cx="1822456" cy="2364484"/>
            </a:xfrm>
          </p:grpSpPr>
          <p:sp>
            <p:nvSpPr>
              <p:cNvPr id="48" name="椭圆 2"/>
              <p:cNvSpPr/>
              <p:nvPr/>
            </p:nvSpPr>
            <p:spPr>
              <a:xfrm>
                <a:off x="-1" y="-1"/>
                <a:ext cx="1822457" cy="2364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FFFFFF"/>
                  </a:gs>
                  <a:gs pos="100000">
                    <a:srgbClr val="EBEBEB"/>
                  </a:gs>
                </a:gsLst>
                <a:lin ang="5400000" scaled="0"/>
              </a:gradFill>
              <a:ln w="12700" cap="flat">
                <a:solidFill>
                  <a:srgbClr val="EEEEEE"/>
                </a:solidFill>
                <a:prstDash val="solid"/>
                <a:miter lim="800000"/>
              </a:ln>
              <a:effectLst>
                <a:outerShdw blurRad="228600" dist="101600" dir="5400000" rotWithShape="0">
                  <a:srgbClr val="262626">
                    <a:alpha val="33000"/>
                  </a:srgbClr>
                </a:outerShdw>
              </a:effectLst>
            </p:spPr>
            <p:txBody>
              <a:bodyPr wrap="square" lIns="45719" tIns="45719" rIns="45719" bIns="45719" numCol="1" anchor="t">
                <a:noAutofit/>
              </a:bodyPr>
              <a:lstStyle/>
              <a:p>
                <a:pPr defTabSz="914400">
                  <a:defRPr sz="1800"/>
                </a:pPr>
                <a:endParaRPr/>
              </a:p>
            </p:txBody>
          </p:sp>
          <p:sp>
            <p:nvSpPr>
              <p:cNvPr id="49" name="椭圆 2"/>
              <p:cNvSpPr/>
              <p:nvPr/>
            </p:nvSpPr>
            <p:spPr>
              <a:xfrm>
                <a:off x="138481" y="179666"/>
                <a:ext cx="1545495" cy="20051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840"/>
                      <a:pt x="21600" y="8576"/>
                    </a:cubicBezTo>
                    <a:cubicBezTo>
                      <a:pt x="21600" y="12928"/>
                      <a:pt x="17518" y="16523"/>
                      <a:pt x="12227" y="17069"/>
                    </a:cubicBezTo>
                    <a:lnTo>
                      <a:pt x="10800" y="21600"/>
                    </a:lnTo>
                    <a:lnTo>
                      <a:pt x="9373" y="17069"/>
                    </a:lnTo>
                    <a:cubicBezTo>
                      <a:pt x="4082" y="16523"/>
                      <a:pt x="0" y="12928"/>
                      <a:pt x="0" y="8576"/>
                    </a:cubicBezTo>
                    <a:cubicBezTo>
                      <a:pt x="0" y="3840"/>
                      <a:pt x="4835" y="0"/>
                      <a:pt x="108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sp>
          <p:nvSpPr>
            <p:cNvPr id="46" name="TextBox 34"/>
            <p:cNvSpPr txBox="1"/>
            <p:nvPr/>
          </p:nvSpPr>
          <p:spPr>
            <a:xfrm>
              <a:off x="315380" y="921839"/>
              <a:ext cx="1255574" cy="424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nSpc>
                  <a:spcPct val="150000"/>
                </a:lnSpc>
                <a:defRPr b="1">
                  <a:solidFill>
                    <a:srgbClr val="FFFFFF"/>
                  </a:solidFill>
                  <a:latin typeface="微软雅黑"/>
                  <a:ea typeface="微软雅黑"/>
                  <a:cs typeface="微软雅黑"/>
                  <a:sym typeface="微软雅黑"/>
                </a:defRPr>
              </a:lvl1pPr>
            </a:lstStyle>
            <a:p>
              <a:r>
                <a:t>添加标题</a:t>
              </a:r>
            </a:p>
          </p:txBody>
        </p:sp>
        <p:sp>
          <p:nvSpPr>
            <p:cNvPr id="47" name="TextBox 34"/>
            <p:cNvSpPr txBox="1"/>
            <p:nvPr/>
          </p:nvSpPr>
          <p:spPr>
            <a:xfrm>
              <a:off x="251634" y="315309"/>
              <a:ext cx="1255574" cy="6146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a:defRPr sz="3600">
                  <a:solidFill>
                    <a:srgbClr val="FFFFFF"/>
                  </a:solidFill>
                  <a:latin typeface="SF Movie Poster"/>
                  <a:ea typeface="SF Movie Poster"/>
                  <a:cs typeface="SF Movie Poster"/>
                  <a:sym typeface="SF Movie Poster"/>
                </a:defRPr>
              </a:lvl1pPr>
            </a:lstStyle>
            <a:p>
              <a:r>
                <a:t>04</a:t>
              </a:r>
            </a:p>
          </p:txBody>
        </p:sp>
      </p:grpSp>
      <p:sp>
        <p:nvSpPr>
          <p:cNvPr id="50" name="文本框 7"/>
          <p:cNvSpPr txBox="1"/>
          <p:nvPr/>
        </p:nvSpPr>
        <p:spPr>
          <a:xfrm>
            <a:off x="3634268" y="4529863"/>
            <a:ext cx="1956681" cy="1541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algn="ctr">
              <a:spcBef>
                <a:spcPts val="500"/>
              </a:spcBef>
              <a:defRPr sz="2200" b="1">
                <a:solidFill>
                  <a:srgbClr val="3F8DE3"/>
                </a:solidFill>
                <a:latin typeface="微软雅黑"/>
                <a:ea typeface="微软雅黑"/>
                <a:cs typeface="微软雅黑"/>
                <a:sym typeface="微软雅黑"/>
              </a:defRPr>
            </a:pPr>
            <a:r>
              <a:t>添加标题</a:t>
            </a:r>
            <a:endParaRPr sz="2000">
              <a:solidFill>
                <a:schemeClr val="accent2"/>
              </a:solidFill>
            </a:endParaRPr>
          </a:p>
          <a:p>
            <a:pPr algn="just">
              <a:lnSpc>
                <a:spcPct val="110000"/>
              </a:lnSpc>
              <a:defRPr sz="1400">
                <a:solidFill>
                  <a:srgbClr val="5E5E5E"/>
                </a:solidFill>
                <a:latin typeface="微软雅黑"/>
                <a:ea typeface="微软雅黑"/>
                <a:cs typeface="微软雅黑"/>
                <a:sym typeface="微软雅黑"/>
              </a:defRPr>
            </a:pPr>
            <a:r>
              <a:t>您的内容打在这里，或者通过复制您的文本后，在此框中选择粘贴，并选择只保留文字。</a:t>
            </a:r>
          </a:p>
        </p:txBody>
      </p:sp>
      <p:sp>
        <p:nvSpPr>
          <p:cNvPr id="51" name="文本框 7"/>
          <p:cNvSpPr txBox="1"/>
          <p:nvPr/>
        </p:nvSpPr>
        <p:spPr>
          <a:xfrm>
            <a:off x="6237228" y="4529863"/>
            <a:ext cx="1956681" cy="1541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algn="ctr">
              <a:spcBef>
                <a:spcPts val="500"/>
              </a:spcBef>
              <a:defRPr sz="2200" b="1">
                <a:solidFill>
                  <a:srgbClr val="3F8DE3"/>
                </a:solidFill>
                <a:latin typeface="微软雅黑"/>
                <a:ea typeface="微软雅黑"/>
                <a:cs typeface="微软雅黑"/>
                <a:sym typeface="微软雅黑"/>
              </a:defRPr>
            </a:pPr>
            <a:r>
              <a:t>添加标题</a:t>
            </a:r>
            <a:endParaRPr sz="2000">
              <a:solidFill>
                <a:schemeClr val="accent2"/>
              </a:solidFill>
            </a:endParaRPr>
          </a:p>
          <a:p>
            <a:pPr algn="just">
              <a:lnSpc>
                <a:spcPct val="110000"/>
              </a:lnSpc>
              <a:defRPr sz="1400">
                <a:solidFill>
                  <a:srgbClr val="5E5E5E"/>
                </a:solidFill>
                <a:latin typeface="微软雅黑"/>
                <a:ea typeface="微软雅黑"/>
                <a:cs typeface="微软雅黑"/>
                <a:sym typeface="微软雅黑"/>
              </a:defRPr>
            </a:pPr>
            <a:r>
              <a:t>您的内容打在这里，或者通过复制您的文本后，在此框中选择粘贴，并选择只保留文字。</a:t>
            </a:r>
          </a:p>
        </p:txBody>
      </p:sp>
      <p:sp>
        <p:nvSpPr>
          <p:cNvPr id="52" name="文本框 7"/>
          <p:cNvSpPr txBox="1"/>
          <p:nvPr/>
        </p:nvSpPr>
        <p:spPr>
          <a:xfrm>
            <a:off x="8680156" y="4529863"/>
            <a:ext cx="1956681" cy="1541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algn="ctr">
              <a:spcBef>
                <a:spcPts val="500"/>
              </a:spcBef>
              <a:defRPr sz="2200" b="1">
                <a:solidFill>
                  <a:srgbClr val="3F8DE3"/>
                </a:solidFill>
                <a:latin typeface="微软雅黑"/>
                <a:ea typeface="微软雅黑"/>
                <a:cs typeface="微软雅黑"/>
                <a:sym typeface="微软雅黑"/>
              </a:defRPr>
            </a:pPr>
            <a:r>
              <a:t>添加标题</a:t>
            </a:r>
            <a:endParaRPr sz="2000">
              <a:solidFill>
                <a:schemeClr val="accent2"/>
              </a:solidFill>
            </a:endParaRPr>
          </a:p>
          <a:p>
            <a:pPr algn="just">
              <a:lnSpc>
                <a:spcPct val="110000"/>
              </a:lnSpc>
              <a:defRPr sz="1400">
                <a:solidFill>
                  <a:srgbClr val="5E5E5E"/>
                </a:solidFill>
                <a:latin typeface="微软雅黑"/>
                <a:ea typeface="微软雅黑"/>
                <a:cs typeface="微软雅黑"/>
                <a:sym typeface="微软雅黑"/>
              </a:defRPr>
            </a:pPr>
            <a:r>
              <a:t>您的内容打在这里，或者通过复制您的文本后，在此框中选择粘贴，并选择只保留文字。</a:t>
            </a:r>
          </a:p>
        </p:txBody>
      </p:sp>
    </p:spTree>
    <p:extLst>
      <p:ext uri="{BB962C8B-B14F-4D97-AF65-F5344CB8AC3E}">
        <p14:creationId xmlns:p14="http://schemas.microsoft.com/office/powerpoint/2010/main" val="179651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2" presetClass="entr" presetSubtype="1" fill="hold" grpId="0" nodeType="afterEffect">
                                  <p:stCondLst>
                                    <p:cond delay="0"/>
                                  </p:stCondLst>
                                  <p:iterate>
                                    <p:tmAbs val="0"/>
                                  </p:iterate>
                                  <p:childTnLst>
                                    <p:set>
                                      <p:cBhvr>
                                        <p:cTn id="14" fill="hold"/>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9" presetClass="entr" fill="hold" grpId="0" nodeType="afterEffect">
                                  <p:stCondLst>
                                    <p:cond delay="0"/>
                                  </p:stCondLst>
                                  <p:iterate>
                                    <p:tmAbs val="0"/>
                                  </p:iterate>
                                  <p:childTnLst>
                                    <p:set>
                                      <p:cBhvr>
                                        <p:cTn id="19" fill="hold"/>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par>
                          <p:cTn id="21" fill="hold">
                            <p:stCondLst>
                              <p:cond delay="2000"/>
                            </p:stCondLst>
                            <p:childTnLst>
                              <p:par>
                                <p:cTn id="22" presetID="2" presetClass="entr" presetSubtype="1" fill="hold" grpId="0" nodeType="afterEffect">
                                  <p:stCondLst>
                                    <p:cond delay="0"/>
                                  </p:stCondLst>
                                  <p:iterate>
                                    <p:tmAbs val="0"/>
                                  </p:iterate>
                                  <p:childTnLst>
                                    <p:set>
                                      <p:cBhvr>
                                        <p:cTn id="23" fill="hold"/>
                                        <p:tgtEl>
                                          <p:spTgt spid="21"/>
                                        </p:tgtEl>
                                        <p:attrNameLst>
                                          <p:attrName>style.visibility</p:attrName>
                                        </p:attrNameLst>
                                      </p:cBhvr>
                                      <p:to>
                                        <p:strVal val="visible"/>
                                      </p:to>
                                    </p:set>
                                    <p:anim calcmode="lin" valueType="num">
                                      <p:cBhvr>
                                        <p:cTn id="24" dur="500" fill="hold"/>
                                        <p:tgtEl>
                                          <p:spTgt spid="21"/>
                                        </p:tgtEl>
                                        <p:attrNameLst>
                                          <p:attrName>ppt_x</p:attrName>
                                        </p:attrNameLst>
                                      </p:cBhvr>
                                      <p:tavLst>
                                        <p:tav tm="0">
                                          <p:val>
                                            <p:strVal val="#ppt_x"/>
                                          </p:val>
                                        </p:tav>
                                        <p:tav tm="100000">
                                          <p:val>
                                            <p:strVal val="#ppt_x"/>
                                          </p:val>
                                        </p:tav>
                                      </p:tavLst>
                                    </p:anim>
                                    <p:anim calcmode="lin" valueType="num">
                                      <p:cBhvr>
                                        <p:cTn id="25" dur="500" fill="hold"/>
                                        <p:tgtEl>
                                          <p:spTgt spid="21"/>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9" presetClass="entr" fill="hold" grpId="0" nodeType="afterEffect">
                                  <p:stCondLst>
                                    <p:cond delay="0"/>
                                  </p:stCondLst>
                                  <p:iterate>
                                    <p:tmAbs val="0"/>
                                  </p:iterate>
                                  <p:childTnLst>
                                    <p:set>
                                      <p:cBhvr>
                                        <p:cTn id="28" fill="hold"/>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par>
                          <p:cTn id="30" fill="hold">
                            <p:stCondLst>
                              <p:cond delay="3000"/>
                            </p:stCondLst>
                            <p:childTnLst>
                              <p:par>
                                <p:cTn id="31" presetID="2" presetClass="entr" presetSubtype="1" fill="hold" grpId="0" nodeType="afterEffect">
                                  <p:stCondLst>
                                    <p:cond delay="0"/>
                                  </p:stCondLst>
                                  <p:iterate>
                                    <p:tmAbs val="0"/>
                                  </p:iterate>
                                  <p:childTnLst>
                                    <p:set>
                                      <p:cBhvr>
                                        <p:cTn id="32" fill="hold"/>
                                        <p:tgtEl>
                                          <p:spTgt spid="32"/>
                                        </p:tgtEl>
                                        <p:attrNameLst>
                                          <p:attrName>style.visibility</p:attrName>
                                        </p:attrNameLst>
                                      </p:cBhvr>
                                      <p:to>
                                        <p:strVal val="visible"/>
                                      </p:to>
                                    </p:set>
                                    <p:anim calcmode="lin" valueType="num">
                                      <p:cBhvr>
                                        <p:cTn id="33" dur="500" fill="hold"/>
                                        <p:tgtEl>
                                          <p:spTgt spid="32"/>
                                        </p:tgtEl>
                                        <p:attrNameLst>
                                          <p:attrName>ppt_x</p:attrName>
                                        </p:attrNameLst>
                                      </p:cBhvr>
                                      <p:tavLst>
                                        <p:tav tm="0">
                                          <p:val>
                                            <p:strVal val="#ppt_x"/>
                                          </p:val>
                                        </p:tav>
                                        <p:tav tm="100000">
                                          <p:val>
                                            <p:strVal val="#ppt_x"/>
                                          </p:val>
                                        </p:tav>
                                      </p:tavLst>
                                    </p:anim>
                                    <p:anim calcmode="lin" valueType="num">
                                      <p:cBhvr>
                                        <p:cTn id="34" dur="500" fill="hold"/>
                                        <p:tgtEl>
                                          <p:spTgt spid="32"/>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9" presetClass="entr" fill="hold" grpId="0" nodeType="afterEffect">
                                  <p:stCondLst>
                                    <p:cond delay="0"/>
                                  </p:stCondLst>
                                  <p:iterate>
                                    <p:tmAbs val="0"/>
                                  </p:iterate>
                                  <p:childTnLst>
                                    <p:set>
                                      <p:cBhvr>
                                        <p:cTn id="37" fill="hold"/>
                                        <p:tgtEl>
                                          <p:spTgt spid="39"/>
                                        </p:tgtEl>
                                        <p:attrNameLst>
                                          <p:attrName>style.visibility</p:attrName>
                                        </p:attrNameLst>
                                      </p:cBhvr>
                                      <p:to>
                                        <p:strVal val="visible"/>
                                      </p:to>
                                    </p:set>
                                    <p:animEffect transition="in" filter="dissolve">
                                      <p:cBhvr>
                                        <p:cTn id="38" dur="500"/>
                                        <p:tgtEl>
                                          <p:spTgt spid="39"/>
                                        </p:tgtEl>
                                      </p:cBhvr>
                                    </p:animEffect>
                                  </p:childTnLst>
                                </p:cTn>
                              </p:par>
                            </p:childTnLst>
                          </p:cTn>
                        </p:par>
                        <p:par>
                          <p:cTn id="39" fill="hold">
                            <p:stCondLst>
                              <p:cond delay="4000"/>
                            </p:stCondLst>
                            <p:childTnLst>
                              <p:par>
                                <p:cTn id="40" presetID="2" presetClass="entr" presetSubtype="1" fill="hold" grpId="0" nodeType="afterEffect">
                                  <p:stCondLst>
                                    <p:cond delay="0"/>
                                  </p:stCondLst>
                                  <p:iterate>
                                    <p:tmAbs val="0"/>
                                  </p:iterate>
                                  <p:childTnLst>
                                    <p:set>
                                      <p:cBhvr>
                                        <p:cTn id="41" fill="hold"/>
                                        <p:tgtEl>
                                          <p:spTgt spid="44"/>
                                        </p:tgtEl>
                                        <p:attrNameLst>
                                          <p:attrName>style.visibility</p:attrName>
                                        </p:attrNameLst>
                                      </p:cBhvr>
                                      <p:to>
                                        <p:strVal val="visible"/>
                                      </p:to>
                                    </p:set>
                                    <p:anim calcmode="lin" valueType="num">
                                      <p:cBhvr>
                                        <p:cTn id="42" dur="500" fill="hold"/>
                                        <p:tgtEl>
                                          <p:spTgt spid="44"/>
                                        </p:tgtEl>
                                        <p:attrNameLst>
                                          <p:attrName>ppt_x</p:attrName>
                                        </p:attrNameLst>
                                      </p:cBhvr>
                                      <p:tavLst>
                                        <p:tav tm="0">
                                          <p:val>
                                            <p:strVal val="#ppt_x"/>
                                          </p:val>
                                        </p:tav>
                                        <p:tav tm="100000">
                                          <p:val>
                                            <p:strVal val="#ppt_x"/>
                                          </p:val>
                                        </p:tav>
                                      </p:tavLst>
                                    </p:anim>
                                    <p:anim calcmode="lin" valueType="num">
                                      <p:cBhvr>
                                        <p:cTn id="43"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5" grpId="0" animBg="1" advAuto="0"/>
      <p:bldP spid="10" grpId="0" animBg="1" advAuto="0"/>
      <p:bldP spid="16" grpId="0" animBg="1" advAuto="0"/>
      <p:bldP spid="21" grpId="0" animBg="1" advAuto="0"/>
      <p:bldP spid="27" grpId="0" animBg="1" advAuto="0"/>
      <p:bldP spid="32" grpId="0" animBg="1" advAuto="0"/>
      <p:bldP spid="39" grpId="0" animBg="1" advAuto="0"/>
      <p:bldP spid="4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6"/>
          <p:cNvSpPr/>
          <p:nvPr/>
        </p:nvSpPr>
        <p:spPr>
          <a:xfrm>
            <a:off x="1986953" y="3750495"/>
            <a:ext cx="7098442" cy="1"/>
          </a:xfrm>
          <a:prstGeom prst="line">
            <a:avLst/>
          </a:prstGeom>
          <a:ln w="38100" cap="rnd">
            <a:solidFill>
              <a:srgbClr val="3F8DE3"/>
            </a:solidFill>
          </a:ln>
        </p:spPr>
        <p:txBody>
          <a:bodyPr lIns="45719" rIns="45719"/>
          <a:lstStyle/>
          <a:p>
            <a:pPr defTabSz="914400">
              <a:defRPr sz="1800">
                <a:solidFill>
                  <a:srgbClr val="7F7F7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grpSp>
        <p:nvGrpSpPr>
          <p:cNvPr id="3" name="Group 25"/>
          <p:cNvGrpSpPr/>
          <p:nvPr/>
        </p:nvGrpSpPr>
        <p:grpSpPr>
          <a:xfrm>
            <a:off x="8922616" y="3476252"/>
            <a:ext cx="2264709" cy="1894924"/>
            <a:chOff x="0" y="0"/>
            <a:chExt cx="2264707" cy="1894923"/>
          </a:xfrm>
        </p:grpSpPr>
        <p:sp>
          <p:nvSpPr>
            <p:cNvPr id="4" name="Freeform 17"/>
            <p:cNvSpPr/>
            <p:nvPr/>
          </p:nvSpPr>
          <p:spPr>
            <a:xfrm>
              <a:off x="1295130" y="0"/>
              <a:ext cx="969579" cy="1894924"/>
            </a:xfrm>
            <a:custGeom>
              <a:avLst/>
              <a:gdLst/>
              <a:ahLst/>
              <a:cxnLst>
                <a:cxn ang="0">
                  <a:pos x="wd2" y="hd2"/>
                </a:cxn>
                <a:cxn ang="5400000">
                  <a:pos x="wd2" y="hd2"/>
                </a:cxn>
                <a:cxn ang="10800000">
                  <a:pos x="wd2" y="hd2"/>
                </a:cxn>
                <a:cxn ang="16200000">
                  <a:pos x="wd2" y="hd2"/>
                </a:cxn>
              </a:cxnLst>
              <a:rect l="0" t="0" r="r" b="b"/>
              <a:pathLst>
                <a:path w="21600" h="21600" extrusionOk="0">
                  <a:moveTo>
                    <a:pt x="0" y="18474"/>
                  </a:moveTo>
                  <a:lnTo>
                    <a:pt x="0" y="21600"/>
                  </a:lnTo>
                  <a:lnTo>
                    <a:pt x="21600" y="10750"/>
                  </a:lnTo>
                  <a:lnTo>
                    <a:pt x="0" y="0"/>
                  </a:lnTo>
                  <a:lnTo>
                    <a:pt x="0" y="3126"/>
                  </a:lnTo>
                </a:path>
              </a:pathLst>
            </a:custGeom>
            <a:noFill/>
            <a:ln w="38100" cap="rnd">
              <a:solidFill>
                <a:srgbClr val="3F8DE3"/>
              </a:solidFill>
              <a:prstDash val="solid"/>
              <a:round/>
            </a:ln>
            <a:effectLst/>
          </p:spPr>
          <p:txBody>
            <a:bodyPr wrap="square" lIns="45719" tIns="45719" rIns="45719" bIns="45719" numCol="1" anchor="t">
              <a:noAutofit/>
            </a:bodyPr>
            <a:lstStyle/>
            <a:p>
              <a:pPr defTabSz="1219169">
                <a:defRPr sz="3200">
                  <a:solidFill>
                    <a:srgbClr val="FFFFF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sp>
          <p:nvSpPr>
            <p:cNvPr id="5" name="Line 18"/>
            <p:cNvSpPr/>
            <p:nvPr/>
          </p:nvSpPr>
          <p:spPr>
            <a:xfrm>
              <a:off x="1" y="1620681"/>
              <a:ext cx="1295130" cy="1"/>
            </a:xfrm>
            <a:prstGeom prst="line">
              <a:avLst/>
            </a:prstGeom>
            <a:noFill/>
            <a:ln w="38100" cap="rnd">
              <a:solidFill>
                <a:srgbClr val="3F8DE3"/>
              </a:solidFill>
              <a:prstDash val="solid"/>
              <a:round/>
            </a:ln>
            <a:effectLst/>
          </p:spPr>
          <p:txBody>
            <a:bodyPr wrap="square" lIns="45719" tIns="45719" rIns="45719" bIns="45719" numCol="1" anchor="t">
              <a:noAutofit/>
            </a:bodyPr>
            <a:lstStyle/>
            <a:p>
              <a:pPr defTabSz="914400">
                <a:defRPr sz="1800">
                  <a:solidFill>
                    <a:srgbClr val="7F7F7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sp>
          <p:nvSpPr>
            <p:cNvPr id="6" name="Line 19"/>
            <p:cNvSpPr/>
            <p:nvPr/>
          </p:nvSpPr>
          <p:spPr>
            <a:xfrm flipH="1" flipV="1">
              <a:off x="0" y="274242"/>
              <a:ext cx="1295130" cy="1"/>
            </a:xfrm>
            <a:prstGeom prst="line">
              <a:avLst/>
            </a:prstGeom>
            <a:noFill/>
            <a:ln w="38100" cap="rnd">
              <a:solidFill>
                <a:srgbClr val="3F8DE3"/>
              </a:solidFill>
              <a:prstDash val="solid"/>
              <a:round/>
            </a:ln>
            <a:effectLst/>
          </p:spPr>
          <p:txBody>
            <a:bodyPr wrap="square" lIns="45719" tIns="45719" rIns="45719" bIns="45719" numCol="1" anchor="t">
              <a:noAutofit/>
            </a:bodyPr>
            <a:lstStyle/>
            <a:p>
              <a:pPr defTabSz="914400">
                <a:defRPr sz="1800">
                  <a:solidFill>
                    <a:srgbClr val="7F7F7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grpSp>
      <p:grpSp>
        <p:nvGrpSpPr>
          <p:cNvPr id="7" name="Group 28"/>
          <p:cNvGrpSpPr/>
          <p:nvPr/>
        </p:nvGrpSpPr>
        <p:grpSpPr>
          <a:xfrm>
            <a:off x="1017377" y="2129812"/>
            <a:ext cx="2264707" cy="1884309"/>
            <a:chOff x="0" y="0"/>
            <a:chExt cx="2264706" cy="1884307"/>
          </a:xfrm>
        </p:grpSpPr>
        <p:sp>
          <p:nvSpPr>
            <p:cNvPr id="8" name="Freeform 14"/>
            <p:cNvSpPr/>
            <p:nvPr/>
          </p:nvSpPr>
          <p:spPr>
            <a:xfrm>
              <a:off x="-1" y="-1"/>
              <a:ext cx="969579" cy="1884309"/>
            </a:xfrm>
            <a:custGeom>
              <a:avLst/>
              <a:gdLst/>
              <a:ahLst/>
              <a:cxnLst>
                <a:cxn ang="0">
                  <a:pos x="wd2" y="hd2"/>
                </a:cxn>
                <a:cxn ang="5400000">
                  <a:pos x="wd2" y="hd2"/>
                </a:cxn>
                <a:cxn ang="10800000">
                  <a:pos x="wd2" y="hd2"/>
                </a:cxn>
                <a:cxn ang="16200000">
                  <a:pos x="wd2" y="hd2"/>
                </a:cxn>
              </a:cxnLst>
              <a:rect l="0" t="0" r="r" b="b"/>
              <a:pathLst>
                <a:path w="21600" h="21600" extrusionOk="0">
                  <a:moveTo>
                    <a:pt x="21600" y="3022"/>
                  </a:moveTo>
                  <a:lnTo>
                    <a:pt x="21600" y="0"/>
                  </a:lnTo>
                  <a:lnTo>
                    <a:pt x="0" y="10790"/>
                  </a:lnTo>
                  <a:lnTo>
                    <a:pt x="21600" y="21600"/>
                  </a:lnTo>
                  <a:lnTo>
                    <a:pt x="21600" y="18578"/>
                  </a:lnTo>
                </a:path>
              </a:pathLst>
            </a:custGeom>
            <a:noFill/>
            <a:ln w="38100" cap="rnd">
              <a:solidFill>
                <a:srgbClr val="3F8DE3"/>
              </a:solidFill>
              <a:prstDash val="solid"/>
              <a:round/>
            </a:ln>
            <a:effectLst/>
          </p:spPr>
          <p:txBody>
            <a:bodyPr wrap="square" lIns="45719" tIns="45719" rIns="45719" bIns="45719" numCol="1" anchor="t">
              <a:noAutofit/>
            </a:bodyPr>
            <a:lstStyle/>
            <a:p>
              <a:pPr defTabSz="1219169">
                <a:defRPr sz="3200">
                  <a:solidFill>
                    <a:srgbClr val="FFFFF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sp>
          <p:nvSpPr>
            <p:cNvPr id="9" name="Line 15"/>
            <p:cNvSpPr/>
            <p:nvPr/>
          </p:nvSpPr>
          <p:spPr>
            <a:xfrm flipH="1" flipV="1">
              <a:off x="969577" y="263626"/>
              <a:ext cx="1295130" cy="1"/>
            </a:xfrm>
            <a:prstGeom prst="line">
              <a:avLst/>
            </a:prstGeom>
            <a:noFill/>
            <a:ln w="38100" cap="rnd">
              <a:solidFill>
                <a:srgbClr val="57A3F5"/>
              </a:solidFill>
              <a:prstDash val="solid"/>
              <a:round/>
            </a:ln>
            <a:effectLst/>
          </p:spPr>
          <p:txBody>
            <a:bodyPr wrap="square" lIns="45719" tIns="45719" rIns="45719" bIns="45719" numCol="1" anchor="t">
              <a:noAutofit/>
            </a:bodyPr>
            <a:lstStyle/>
            <a:p>
              <a:pPr defTabSz="914400">
                <a:defRPr sz="1800">
                  <a:solidFill>
                    <a:srgbClr val="7F7F7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sp>
          <p:nvSpPr>
            <p:cNvPr id="10" name="Line 15"/>
            <p:cNvSpPr/>
            <p:nvPr/>
          </p:nvSpPr>
          <p:spPr>
            <a:xfrm flipH="1" flipV="1">
              <a:off x="969577" y="1620681"/>
              <a:ext cx="1295130" cy="1"/>
            </a:xfrm>
            <a:prstGeom prst="line">
              <a:avLst/>
            </a:prstGeom>
            <a:noFill/>
            <a:ln w="38100" cap="rnd">
              <a:solidFill>
                <a:srgbClr val="3F8DE3"/>
              </a:solidFill>
              <a:prstDash val="solid"/>
              <a:round/>
            </a:ln>
            <a:effectLst/>
          </p:spPr>
          <p:txBody>
            <a:bodyPr wrap="square" lIns="45719" tIns="45719" rIns="45719" bIns="45719" numCol="1" anchor="t">
              <a:noAutofit/>
            </a:bodyPr>
            <a:lstStyle/>
            <a:p>
              <a:pPr defTabSz="914400">
                <a:defRPr sz="1800">
                  <a:solidFill>
                    <a:srgbClr val="7F7F7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grpSp>
      <p:grpSp>
        <p:nvGrpSpPr>
          <p:cNvPr id="11" name="Oval 29"/>
          <p:cNvGrpSpPr/>
          <p:nvPr/>
        </p:nvGrpSpPr>
        <p:grpSpPr>
          <a:xfrm>
            <a:off x="3301106" y="2029910"/>
            <a:ext cx="743993" cy="743993"/>
            <a:chOff x="-1" y="-1"/>
            <a:chExt cx="743992" cy="743992"/>
          </a:xfrm>
        </p:grpSpPr>
        <p:sp>
          <p:nvSpPr>
            <p:cNvPr id="12" name="圆形"/>
            <p:cNvSpPr/>
            <p:nvPr/>
          </p:nvSpPr>
          <p:spPr>
            <a:xfrm>
              <a:off x="-1" y="-1"/>
              <a:ext cx="743992" cy="743992"/>
            </a:xfrm>
            <a:prstGeom prst="ellipse">
              <a:avLst/>
            </a:prstGeom>
            <a:gradFill flip="none" rotWithShape="1">
              <a:gsLst>
                <a:gs pos="0">
                  <a:srgbClr val="1979EB"/>
                </a:gs>
                <a:gs pos="100000">
                  <a:srgbClr val="65FFFB"/>
                </a:gs>
              </a:gsLst>
              <a:lin ang="19714506"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latin typeface="微软雅黑" panose="020B0503020204020204" pitchFamily="34" charset="-122"/>
                <a:ea typeface="微软雅黑" panose="020B0503020204020204" pitchFamily="34" charset="-122"/>
              </a:endParaRPr>
            </a:p>
          </p:txBody>
        </p:sp>
        <p:sp>
          <p:nvSpPr>
            <p:cNvPr id="13" name="01"/>
            <p:cNvSpPr txBox="1"/>
            <p:nvPr/>
          </p:nvSpPr>
          <p:spPr>
            <a:xfrm>
              <a:off x="85379" y="79609"/>
              <a:ext cx="573231" cy="584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1219169">
                <a:defRPr sz="3200">
                  <a:solidFill>
                    <a:srgbClr val="FFFFFF"/>
                  </a:solidFill>
                  <a:latin typeface="PangMenZhengDao"/>
                  <a:ea typeface="PangMenZhengDao"/>
                  <a:cs typeface="PangMenZhengDao"/>
                  <a:sym typeface="PangMenZhengDao"/>
                </a:defRPr>
              </a:lvl1pPr>
            </a:lstStyle>
            <a:p>
              <a:r>
                <a:rPr>
                  <a:latin typeface="微软雅黑" panose="020B0503020204020204" pitchFamily="34" charset="-122"/>
                  <a:ea typeface="微软雅黑" panose="020B0503020204020204" pitchFamily="34" charset="-122"/>
                </a:rPr>
                <a:t>01</a:t>
              </a:r>
            </a:p>
          </p:txBody>
        </p:sp>
      </p:grpSp>
      <p:grpSp>
        <p:nvGrpSpPr>
          <p:cNvPr id="14" name="Oval 30"/>
          <p:cNvGrpSpPr/>
          <p:nvPr/>
        </p:nvGrpSpPr>
        <p:grpSpPr>
          <a:xfrm>
            <a:off x="8146767" y="4724938"/>
            <a:ext cx="743993" cy="743993"/>
            <a:chOff x="-1" y="-1"/>
            <a:chExt cx="743992" cy="743992"/>
          </a:xfrm>
        </p:grpSpPr>
        <p:sp>
          <p:nvSpPr>
            <p:cNvPr id="15" name="圆形"/>
            <p:cNvSpPr/>
            <p:nvPr/>
          </p:nvSpPr>
          <p:spPr>
            <a:xfrm>
              <a:off x="-1" y="-1"/>
              <a:ext cx="743992" cy="743992"/>
            </a:xfrm>
            <a:prstGeom prst="ellipse">
              <a:avLst/>
            </a:prstGeom>
            <a:gradFill flip="none" rotWithShape="1">
              <a:gsLst>
                <a:gs pos="0">
                  <a:srgbClr val="32E1FF"/>
                </a:gs>
                <a:gs pos="100000">
                  <a:srgbClr val="0267F5"/>
                </a:gs>
              </a:gsLst>
              <a:lin ang="9782277" scaled="0"/>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Century Gothic"/>
                  <a:ea typeface="Century Gothic"/>
                  <a:cs typeface="Century Gothic"/>
                  <a:sym typeface="Century Gothic"/>
                </a:defRPr>
              </a:pPr>
              <a:endParaRPr>
                <a:latin typeface="微软雅黑" panose="020B0503020204020204" pitchFamily="34" charset="-122"/>
                <a:ea typeface="微软雅黑" panose="020B0503020204020204" pitchFamily="34" charset="-122"/>
              </a:endParaRPr>
            </a:p>
          </p:txBody>
        </p:sp>
        <p:sp>
          <p:nvSpPr>
            <p:cNvPr id="16" name="02"/>
            <p:cNvSpPr txBox="1"/>
            <p:nvPr/>
          </p:nvSpPr>
          <p:spPr>
            <a:xfrm>
              <a:off x="85379" y="79609"/>
              <a:ext cx="573231" cy="584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1219169">
                <a:defRPr sz="3200">
                  <a:solidFill>
                    <a:srgbClr val="FFFFFF"/>
                  </a:solidFill>
                  <a:latin typeface="PangMenZhengDao"/>
                  <a:ea typeface="PangMenZhengDao"/>
                  <a:cs typeface="PangMenZhengDao"/>
                  <a:sym typeface="PangMenZhengDao"/>
                </a:defRPr>
              </a:lvl1pPr>
            </a:lstStyle>
            <a:p>
              <a:r>
                <a:rPr>
                  <a:latin typeface="微软雅黑" panose="020B0503020204020204" pitchFamily="34" charset="-122"/>
                  <a:ea typeface="微软雅黑" panose="020B0503020204020204" pitchFamily="34" charset="-122"/>
                </a:rPr>
                <a:t>02</a:t>
              </a:r>
            </a:p>
          </p:txBody>
        </p:sp>
      </p:grpSp>
      <p:sp>
        <p:nvSpPr>
          <p:cNvPr id="17" name="Rectangle 31"/>
          <p:cNvSpPr txBox="1"/>
          <p:nvPr/>
        </p:nvSpPr>
        <p:spPr>
          <a:xfrm>
            <a:off x="4251661" y="1557396"/>
            <a:ext cx="5451091"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1219169">
              <a:lnSpc>
                <a:spcPct val="150000"/>
              </a:lnSpc>
              <a:defRPr sz="3200" b="1">
                <a:solidFill>
                  <a:srgbClr val="2684EE"/>
                </a:solidFill>
                <a:latin typeface="PangMenZhengDao"/>
                <a:ea typeface="PangMenZhengDao"/>
                <a:cs typeface="PangMenZhengDao"/>
                <a:sym typeface="PangMenZhengDao"/>
              </a:defRPr>
            </a:pPr>
            <a:r>
              <a:rPr>
                <a:latin typeface="微软雅黑" panose="020B0503020204020204" pitchFamily="34" charset="-122"/>
                <a:ea typeface="微软雅黑" panose="020B0503020204020204" pitchFamily="34" charset="-122"/>
              </a:rPr>
              <a:t>请添加关键字</a:t>
            </a:r>
          </a:p>
          <a:p>
            <a:pPr defTabSz="1219169">
              <a:lnSpc>
                <a:spcPct val="150000"/>
              </a:lnSpc>
              <a:defRPr sz="1400">
                <a:solidFill>
                  <a:srgbClr val="424242"/>
                </a:solidFill>
                <a:latin typeface="PangMenZhengDao"/>
                <a:ea typeface="PangMenZhengDao"/>
                <a:cs typeface="PangMenZhengDao"/>
                <a:sym typeface="PangMenZhengDao"/>
              </a:defRPr>
            </a:pPr>
            <a:r>
              <a:rPr>
                <a:latin typeface="微软雅黑" panose="020B0503020204020204" pitchFamily="34" charset="-122"/>
                <a:ea typeface="微软雅黑" panose="020B0503020204020204" pitchFamily="34" charset="-122"/>
              </a:rPr>
              <a:t>双击输入替换内容58pic.com双击输入替换内容58pic.com双击输入替换内容58pic.com双击输入替换内容58pic.com</a:t>
            </a:r>
          </a:p>
        </p:txBody>
      </p:sp>
      <p:sp>
        <p:nvSpPr>
          <p:cNvPr id="18" name="Rectangle 32"/>
          <p:cNvSpPr txBox="1"/>
          <p:nvPr/>
        </p:nvSpPr>
        <p:spPr>
          <a:xfrm>
            <a:off x="2634519" y="4423712"/>
            <a:ext cx="5428942"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1219169">
              <a:lnSpc>
                <a:spcPct val="150000"/>
              </a:lnSpc>
              <a:defRPr sz="3200" b="1">
                <a:solidFill>
                  <a:srgbClr val="59C0FF"/>
                </a:solidFill>
                <a:latin typeface="PangMenZhengDao"/>
                <a:ea typeface="PangMenZhengDao"/>
                <a:cs typeface="PangMenZhengDao"/>
                <a:sym typeface="PangMenZhengDao"/>
              </a:defRPr>
            </a:pPr>
            <a:r>
              <a:rPr>
                <a:latin typeface="微软雅黑" panose="020B0503020204020204" pitchFamily="34" charset="-122"/>
                <a:ea typeface="微软雅黑" panose="020B0503020204020204" pitchFamily="34" charset="-122"/>
              </a:rPr>
              <a:t>请添加关键字</a:t>
            </a:r>
          </a:p>
          <a:p>
            <a:pPr algn="r" defTabSz="1219169">
              <a:lnSpc>
                <a:spcPct val="150000"/>
              </a:lnSpc>
              <a:defRPr sz="1400">
                <a:solidFill>
                  <a:srgbClr val="424242"/>
                </a:solidFill>
                <a:latin typeface="PangMenZhengDao"/>
                <a:ea typeface="PangMenZhengDao"/>
                <a:cs typeface="PangMenZhengDao"/>
                <a:sym typeface="PangMenZhengDao"/>
              </a:defRPr>
            </a:pPr>
            <a:r>
              <a:rPr>
                <a:latin typeface="微软雅黑" panose="020B0503020204020204" pitchFamily="34" charset="-122"/>
                <a:ea typeface="微软雅黑" panose="020B0503020204020204" pitchFamily="34" charset="-122"/>
              </a:rPr>
              <a:t>双击输入替换内容58pic.com双击输入替换内容58pic.com双击输入替换内容58pic.com双击输入替换内容58pic.com</a:t>
            </a:r>
          </a:p>
        </p:txBody>
      </p:sp>
      <p:sp>
        <p:nvSpPr>
          <p:cNvPr id="19" name="Freeform 33"/>
          <p:cNvSpPr/>
          <p:nvPr/>
        </p:nvSpPr>
        <p:spPr>
          <a:xfrm>
            <a:off x="1675729" y="2726643"/>
            <a:ext cx="630261" cy="630622"/>
          </a:xfrm>
          <a:custGeom>
            <a:avLst/>
            <a:gdLst/>
            <a:ahLst/>
            <a:cxnLst>
              <a:cxn ang="0">
                <a:pos x="wd2" y="hd2"/>
              </a:cxn>
              <a:cxn ang="5400000">
                <a:pos x="wd2" y="hd2"/>
              </a:cxn>
              <a:cxn ang="10800000">
                <a:pos x="wd2" y="hd2"/>
              </a:cxn>
              <a:cxn ang="16200000">
                <a:pos x="wd2" y="hd2"/>
              </a:cxn>
            </a:cxnLst>
            <a:rect l="0" t="0" r="r" b="b"/>
            <a:pathLst>
              <a:path w="20924" h="21553" extrusionOk="0">
                <a:moveTo>
                  <a:pt x="20349" y="18186"/>
                </a:moveTo>
                <a:cubicBezTo>
                  <a:pt x="16322" y="14039"/>
                  <a:pt x="16322" y="14039"/>
                  <a:pt x="16322" y="14039"/>
                </a:cubicBezTo>
                <a:cubicBezTo>
                  <a:pt x="17002" y="13365"/>
                  <a:pt x="17002" y="13365"/>
                  <a:pt x="17002" y="13365"/>
                </a:cubicBezTo>
                <a:cubicBezTo>
                  <a:pt x="17185" y="13150"/>
                  <a:pt x="17185" y="12854"/>
                  <a:pt x="17002" y="12665"/>
                </a:cubicBezTo>
                <a:cubicBezTo>
                  <a:pt x="16818" y="12477"/>
                  <a:pt x="16505" y="12477"/>
                  <a:pt x="16322" y="12665"/>
                </a:cubicBezTo>
                <a:cubicBezTo>
                  <a:pt x="14648" y="14389"/>
                  <a:pt x="14648" y="14389"/>
                  <a:pt x="14648" y="14389"/>
                </a:cubicBezTo>
                <a:cubicBezTo>
                  <a:pt x="12138" y="11803"/>
                  <a:pt x="12138" y="11803"/>
                  <a:pt x="12138" y="11803"/>
                </a:cubicBezTo>
                <a:cubicBezTo>
                  <a:pt x="15276" y="8571"/>
                  <a:pt x="15276" y="8571"/>
                  <a:pt x="15276" y="8571"/>
                </a:cubicBezTo>
                <a:cubicBezTo>
                  <a:pt x="15720" y="8733"/>
                  <a:pt x="16165" y="8814"/>
                  <a:pt x="16635" y="8814"/>
                </a:cubicBezTo>
                <a:cubicBezTo>
                  <a:pt x="17786" y="8814"/>
                  <a:pt x="18858" y="8356"/>
                  <a:pt x="19669" y="7521"/>
                </a:cubicBezTo>
                <a:cubicBezTo>
                  <a:pt x="20898" y="6255"/>
                  <a:pt x="21264" y="4343"/>
                  <a:pt x="20584" y="2700"/>
                </a:cubicBezTo>
                <a:cubicBezTo>
                  <a:pt x="20506" y="2539"/>
                  <a:pt x="20375" y="2431"/>
                  <a:pt x="20218" y="2404"/>
                </a:cubicBezTo>
                <a:cubicBezTo>
                  <a:pt x="20061" y="2377"/>
                  <a:pt x="19904" y="2431"/>
                  <a:pt x="19800" y="2539"/>
                </a:cubicBezTo>
                <a:cubicBezTo>
                  <a:pt x="18126" y="4262"/>
                  <a:pt x="18126" y="4262"/>
                  <a:pt x="18126" y="4262"/>
                </a:cubicBezTo>
                <a:cubicBezTo>
                  <a:pt x="16766" y="4262"/>
                  <a:pt x="16766" y="4262"/>
                  <a:pt x="16766" y="4262"/>
                </a:cubicBezTo>
                <a:cubicBezTo>
                  <a:pt x="16766" y="2889"/>
                  <a:pt x="16766" y="2889"/>
                  <a:pt x="16766" y="2889"/>
                </a:cubicBezTo>
                <a:cubicBezTo>
                  <a:pt x="18466" y="1138"/>
                  <a:pt x="18466" y="1138"/>
                  <a:pt x="18466" y="1138"/>
                </a:cubicBezTo>
                <a:cubicBezTo>
                  <a:pt x="18571" y="1030"/>
                  <a:pt x="18623" y="869"/>
                  <a:pt x="18597" y="707"/>
                </a:cubicBezTo>
                <a:cubicBezTo>
                  <a:pt x="18544" y="546"/>
                  <a:pt x="18440" y="411"/>
                  <a:pt x="18309" y="357"/>
                </a:cubicBezTo>
                <a:cubicBezTo>
                  <a:pt x="17760" y="115"/>
                  <a:pt x="17211" y="7"/>
                  <a:pt x="16635" y="7"/>
                </a:cubicBezTo>
                <a:cubicBezTo>
                  <a:pt x="15485" y="7"/>
                  <a:pt x="14413" y="465"/>
                  <a:pt x="13602" y="1300"/>
                </a:cubicBezTo>
                <a:cubicBezTo>
                  <a:pt x="12451" y="2485"/>
                  <a:pt x="12059" y="4235"/>
                  <a:pt x="12582" y="5824"/>
                </a:cubicBezTo>
                <a:cubicBezTo>
                  <a:pt x="9444" y="9029"/>
                  <a:pt x="9444" y="9029"/>
                  <a:pt x="9444" y="9029"/>
                </a:cubicBezTo>
                <a:cubicBezTo>
                  <a:pt x="4502" y="3939"/>
                  <a:pt x="4502" y="3939"/>
                  <a:pt x="4502" y="3939"/>
                </a:cubicBezTo>
                <a:cubicBezTo>
                  <a:pt x="4842" y="3616"/>
                  <a:pt x="4842" y="3616"/>
                  <a:pt x="4842" y="3616"/>
                </a:cubicBezTo>
                <a:cubicBezTo>
                  <a:pt x="4920" y="3508"/>
                  <a:pt x="4972" y="3400"/>
                  <a:pt x="4972" y="3266"/>
                </a:cubicBezTo>
                <a:cubicBezTo>
                  <a:pt x="4972" y="3131"/>
                  <a:pt x="4920" y="2996"/>
                  <a:pt x="4842" y="2916"/>
                </a:cubicBezTo>
                <a:cubicBezTo>
                  <a:pt x="2148" y="142"/>
                  <a:pt x="2148" y="142"/>
                  <a:pt x="2148" y="142"/>
                </a:cubicBezTo>
                <a:cubicBezTo>
                  <a:pt x="1965" y="-47"/>
                  <a:pt x="1678" y="-47"/>
                  <a:pt x="1495" y="142"/>
                </a:cubicBezTo>
                <a:cubicBezTo>
                  <a:pt x="135" y="1515"/>
                  <a:pt x="135" y="1515"/>
                  <a:pt x="135" y="1515"/>
                </a:cubicBezTo>
                <a:cubicBezTo>
                  <a:pt x="56" y="1623"/>
                  <a:pt x="4" y="1731"/>
                  <a:pt x="4" y="1865"/>
                </a:cubicBezTo>
                <a:cubicBezTo>
                  <a:pt x="4" y="2000"/>
                  <a:pt x="56" y="2135"/>
                  <a:pt x="135" y="2215"/>
                </a:cubicBezTo>
                <a:cubicBezTo>
                  <a:pt x="2828" y="4989"/>
                  <a:pt x="2828" y="4989"/>
                  <a:pt x="2828" y="4989"/>
                </a:cubicBezTo>
                <a:cubicBezTo>
                  <a:pt x="2907" y="5097"/>
                  <a:pt x="3037" y="5124"/>
                  <a:pt x="3168" y="5124"/>
                </a:cubicBezTo>
                <a:cubicBezTo>
                  <a:pt x="3273" y="5124"/>
                  <a:pt x="3403" y="5097"/>
                  <a:pt x="3508" y="4989"/>
                </a:cubicBezTo>
                <a:cubicBezTo>
                  <a:pt x="3848" y="4639"/>
                  <a:pt x="3848" y="4639"/>
                  <a:pt x="3848" y="4639"/>
                </a:cubicBezTo>
                <a:cubicBezTo>
                  <a:pt x="8764" y="9730"/>
                  <a:pt x="8764" y="9730"/>
                  <a:pt x="8764" y="9730"/>
                </a:cubicBezTo>
                <a:cubicBezTo>
                  <a:pt x="5626" y="12961"/>
                  <a:pt x="5626" y="12961"/>
                  <a:pt x="5626" y="12961"/>
                </a:cubicBezTo>
                <a:cubicBezTo>
                  <a:pt x="5208" y="12800"/>
                  <a:pt x="4737" y="12746"/>
                  <a:pt x="4266" y="12746"/>
                </a:cubicBezTo>
                <a:cubicBezTo>
                  <a:pt x="3142" y="12746"/>
                  <a:pt x="2044" y="13204"/>
                  <a:pt x="1259" y="14012"/>
                </a:cubicBezTo>
                <a:cubicBezTo>
                  <a:pt x="4" y="15305"/>
                  <a:pt x="-336" y="17190"/>
                  <a:pt x="344" y="18860"/>
                </a:cubicBezTo>
                <a:cubicBezTo>
                  <a:pt x="396" y="18994"/>
                  <a:pt x="527" y="19102"/>
                  <a:pt x="684" y="19156"/>
                </a:cubicBezTo>
                <a:cubicBezTo>
                  <a:pt x="841" y="19183"/>
                  <a:pt x="998" y="19129"/>
                  <a:pt x="1102" y="19021"/>
                </a:cubicBezTo>
                <a:cubicBezTo>
                  <a:pt x="2802" y="17271"/>
                  <a:pt x="2802" y="17271"/>
                  <a:pt x="2802" y="17271"/>
                </a:cubicBezTo>
                <a:cubicBezTo>
                  <a:pt x="4136" y="17271"/>
                  <a:pt x="4136" y="17271"/>
                  <a:pt x="4136" y="17271"/>
                </a:cubicBezTo>
                <a:cubicBezTo>
                  <a:pt x="4136" y="18671"/>
                  <a:pt x="4136" y="18671"/>
                  <a:pt x="4136" y="18671"/>
                </a:cubicBezTo>
                <a:cubicBezTo>
                  <a:pt x="2462" y="20395"/>
                  <a:pt x="2462" y="20395"/>
                  <a:pt x="2462" y="20395"/>
                </a:cubicBezTo>
                <a:cubicBezTo>
                  <a:pt x="2331" y="20503"/>
                  <a:pt x="2305" y="20664"/>
                  <a:pt x="2331" y="20826"/>
                </a:cubicBezTo>
                <a:cubicBezTo>
                  <a:pt x="2357" y="20987"/>
                  <a:pt x="2462" y="21122"/>
                  <a:pt x="2619" y="21203"/>
                </a:cubicBezTo>
                <a:cubicBezTo>
                  <a:pt x="3142" y="21418"/>
                  <a:pt x="3691" y="21553"/>
                  <a:pt x="4266" y="21553"/>
                </a:cubicBezTo>
                <a:cubicBezTo>
                  <a:pt x="5417" y="21553"/>
                  <a:pt x="6489" y="21095"/>
                  <a:pt x="7300" y="20260"/>
                </a:cubicBezTo>
                <a:cubicBezTo>
                  <a:pt x="8450" y="19048"/>
                  <a:pt x="8843" y="17325"/>
                  <a:pt x="8320" y="15736"/>
                </a:cubicBezTo>
                <a:cubicBezTo>
                  <a:pt x="11458" y="12504"/>
                  <a:pt x="11458" y="12504"/>
                  <a:pt x="11458" y="12504"/>
                </a:cubicBezTo>
                <a:cubicBezTo>
                  <a:pt x="13968" y="15089"/>
                  <a:pt x="13968" y="15089"/>
                  <a:pt x="13968" y="15089"/>
                </a:cubicBezTo>
                <a:cubicBezTo>
                  <a:pt x="12295" y="16813"/>
                  <a:pt x="12295" y="16813"/>
                  <a:pt x="12295" y="16813"/>
                </a:cubicBezTo>
                <a:cubicBezTo>
                  <a:pt x="12111" y="17001"/>
                  <a:pt x="12111" y="17325"/>
                  <a:pt x="12295" y="17513"/>
                </a:cubicBezTo>
                <a:cubicBezTo>
                  <a:pt x="12373" y="17594"/>
                  <a:pt x="12504" y="17648"/>
                  <a:pt x="12634" y="17648"/>
                </a:cubicBezTo>
                <a:cubicBezTo>
                  <a:pt x="12739" y="17648"/>
                  <a:pt x="12870" y="17594"/>
                  <a:pt x="12974" y="17513"/>
                </a:cubicBezTo>
                <a:cubicBezTo>
                  <a:pt x="13628" y="16813"/>
                  <a:pt x="13628" y="16813"/>
                  <a:pt x="13628" y="16813"/>
                </a:cubicBezTo>
                <a:cubicBezTo>
                  <a:pt x="17681" y="20960"/>
                  <a:pt x="17681" y="20960"/>
                  <a:pt x="17681" y="20960"/>
                </a:cubicBezTo>
                <a:cubicBezTo>
                  <a:pt x="18021" y="21338"/>
                  <a:pt x="18518" y="21553"/>
                  <a:pt x="19015" y="21553"/>
                </a:cubicBezTo>
                <a:cubicBezTo>
                  <a:pt x="19512" y="21553"/>
                  <a:pt x="20009" y="21338"/>
                  <a:pt x="20349" y="20960"/>
                </a:cubicBezTo>
                <a:cubicBezTo>
                  <a:pt x="20715" y="20610"/>
                  <a:pt x="20924" y="20099"/>
                  <a:pt x="20924" y="19587"/>
                </a:cubicBezTo>
                <a:cubicBezTo>
                  <a:pt x="20924" y="19048"/>
                  <a:pt x="20715" y="18563"/>
                  <a:pt x="20349" y="18186"/>
                </a:cubicBezTo>
                <a:close/>
                <a:moveTo>
                  <a:pt x="3168" y="3939"/>
                </a:moveTo>
                <a:cubicBezTo>
                  <a:pt x="1155" y="1865"/>
                  <a:pt x="1155" y="1865"/>
                  <a:pt x="1155" y="1865"/>
                </a:cubicBezTo>
                <a:cubicBezTo>
                  <a:pt x="1808" y="1192"/>
                  <a:pt x="1808" y="1192"/>
                  <a:pt x="1808" y="1192"/>
                </a:cubicBezTo>
                <a:cubicBezTo>
                  <a:pt x="3848" y="3266"/>
                  <a:pt x="3848" y="3266"/>
                  <a:pt x="3848" y="3266"/>
                </a:cubicBezTo>
                <a:lnTo>
                  <a:pt x="3168" y="3939"/>
                </a:lnTo>
                <a:close/>
                <a:moveTo>
                  <a:pt x="7431" y="15251"/>
                </a:moveTo>
                <a:cubicBezTo>
                  <a:pt x="7300" y="15412"/>
                  <a:pt x="7274" y="15628"/>
                  <a:pt x="7326" y="15789"/>
                </a:cubicBezTo>
                <a:cubicBezTo>
                  <a:pt x="7875" y="17082"/>
                  <a:pt x="7587" y="18563"/>
                  <a:pt x="6620" y="19560"/>
                </a:cubicBezTo>
                <a:cubicBezTo>
                  <a:pt x="5992" y="20206"/>
                  <a:pt x="5156" y="20556"/>
                  <a:pt x="4266" y="20556"/>
                </a:cubicBezTo>
                <a:cubicBezTo>
                  <a:pt x="4083" y="20556"/>
                  <a:pt x="3874" y="20556"/>
                  <a:pt x="3691" y="20503"/>
                </a:cubicBezTo>
                <a:cubicBezTo>
                  <a:pt x="4946" y="19210"/>
                  <a:pt x="4946" y="19210"/>
                  <a:pt x="4946" y="19210"/>
                </a:cubicBezTo>
                <a:cubicBezTo>
                  <a:pt x="5025" y="19129"/>
                  <a:pt x="5077" y="18994"/>
                  <a:pt x="5077" y="18860"/>
                </a:cubicBezTo>
                <a:cubicBezTo>
                  <a:pt x="5077" y="16786"/>
                  <a:pt x="5077" y="16786"/>
                  <a:pt x="5077" y="16786"/>
                </a:cubicBezTo>
                <a:cubicBezTo>
                  <a:pt x="5077" y="16517"/>
                  <a:pt x="4868" y="16301"/>
                  <a:pt x="4606" y="16301"/>
                </a:cubicBezTo>
                <a:cubicBezTo>
                  <a:pt x="2593" y="16301"/>
                  <a:pt x="2593" y="16301"/>
                  <a:pt x="2593" y="16301"/>
                </a:cubicBezTo>
                <a:cubicBezTo>
                  <a:pt x="2462" y="16301"/>
                  <a:pt x="2357" y="16355"/>
                  <a:pt x="2253" y="16436"/>
                </a:cubicBezTo>
                <a:cubicBezTo>
                  <a:pt x="998" y="17755"/>
                  <a:pt x="998" y="17755"/>
                  <a:pt x="998" y="17755"/>
                </a:cubicBezTo>
                <a:cubicBezTo>
                  <a:pt x="815" y="16651"/>
                  <a:pt x="1128" y="15520"/>
                  <a:pt x="1913" y="14712"/>
                </a:cubicBezTo>
                <a:cubicBezTo>
                  <a:pt x="2541" y="14066"/>
                  <a:pt x="3377" y="13716"/>
                  <a:pt x="4266" y="13716"/>
                </a:cubicBezTo>
                <a:cubicBezTo>
                  <a:pt x="4711" y="13716"/>
                  <a:pt x="5156" y="13796"/>
                  <a:pt x="5574" y="13985"/>
                </a:cubicBezTo>
                <a:cubicBezTo>
                  <a:pt x="5757" y="14066"/>
                  <a:pt x="5966" y="14012"/>
                  <a:pt x="6097" y="13877"/>
                </a:cubicBezTo>
                <a:cubicBezTo>
                  <a:pt x="13471" y="6282"/>
                  <a:pt x="13471" y="6282"/>
                  <a:pt x="13471" y="6282"/>
                </a:cubicBezTo>
                <a:cubicBezTo>
                  <a:pt x="13602" y="6148"/>
                  <a:pt x="13654" y="5932"/>
                  <a:pt x="13576" y="5744"/>
                </a:cubicBezTo>
                <a:cubicBezTo>
                  <a:pt x="13053" y="4451"/>
                  <a:pt x="13314" y="2969"/>
                  <a:pt x="14282" y="1973"/>
                </a:cubicBezTo>
                <a:cubicBezTo>
                  <a:pt x="14910" y="1327"/>
                  <a:pt x="15746" y="976"/>
                  <a:pt x="16635" y="976"/>
                </a:cubicBezTo>
                <a:cubicBezTo>
                  <a:pt x="16845" y="976"/>
                  <a:pt x="17028" y="1003"/>
                  <a:pt x="17211" y="1030"/>
                </a:cubicBezTo>
                <a:cubicBezTo>
                  <a:pt x="15956" y="2323"/>
                  <a:pt x="15956" y="2323"/>
                  <a:pt x="15956" y="2323"/>
                </a:cubicBezTo>
                <a:cubicBezTo>
                  <a:pt x="15877" y="2431"/>
                  <a:pt x="15825" y="2539"/>
                  <a:pt x="15825" y="2673"/>
                </a:cubicBezTo>
                <a:cubicBezTo>
                  <a:pt x="15825" y="4747"/>
                  <a:pt x="15825" y="4747"/>
                  <a:pt x="15825" y="4747"/>
                </a:cubicBezTo>
                <a:cubicBezTo>
                  <a:pt x="15825" y="5016"/>
                  <a:pt x="16034" y="5232"/>
                  <a:pt x="16295" y="5232"/>
                </a:cubicBezTo>
                <a:cubicBezTo>
                  <a:pt x="18309" y="5232"/>
                  <a:pt x="18309" y="5232"/>
                  <a:pt x="18309" y="5232"/>
                </a:cubicBezTo>
                <a:cubicBezTo>
                  <a:pt x="18440" y="5232"/>
                  <a:pt x="18571" y="5205"/>
                  <a:pt x="18649" y="5097"/>
                </a:cubicBezTo>
                <a:cubicBezTo>
                  <a:pt x="19904" y="3804"/>
                  <a:pt x="19904" y="3804"/>
                  <a:pt x="19904" y="3804"/>
                </a:cubicBezTo>
                <a:cubicBezTo>
                  <a:pt x="20113" y="4882"/>
                  <a:pt x="19773" y="6013"/>
                  <a:pt x="18989" y="6821"/>
                </a:cubicBezTo>
                <a:cubicBezTo>
                  <a:pt x="18361" y="7467"/>
                  <a:pt x="17525" y="7844"/>
                  <a:pt x="16635" y="7844"/>
                </a:cubicBezTo>
                <a:cubicBezTo>
                  <a:pt x="16191" y="7844"/>
                  <a:pt x="15746" y="7737"/>
                  <a:pt x="15328" y="7575"/>
                </a:cubicBezTo>
                <a:cubicBezTo>
                  <a:pt x="15171" y="7494"/>
                  <a:pt x="14962" y="7521"/>
                  <a:pt x="14805" y="7656"/>
                </a:cubicBezTo>
                <a:lnTo>
                  <a:pt x="7431" y="15251"/>
                </a:lnTo>
                <a:close/>
                <a:moveTo>
                  <a:pt x="19695" y="20287"/>
                </a:moveTo>
                <a:cubicBezTo>
                  <a:pt x="19329" y="20637"/>
                  <a:pt x="18701" y="20637"/>
                  <a:pt x="18335" y="20287"/>
                </a:cubicBezTo>
                <a:cubicBezTo>
                  <a:pt x="14308" y="16113"/>
                  <a:pt x="14308" y="16113"/>
                  <a:pt x="14308" y="16113"/>
                </a:cubicBezTo>
                <a:cubicBezTo>
                  <a:pt x="15642" y="14739"/>
                  <a:pt x="15642" y="14739"/>
                  <a:pt x="15642" y="14739"/>
                </a:cubicBezTo>
                <a:cubicBezTo>
                  <a:pt x="19695" y="18887"/>
                  <a:pt x="19695" y="18887"/>
                  <a:pt x="19695" y="18887"/>
                </a:cubicBezTo>
                <a:cubicBezTo>
                  <a:pt x="19878" y="19075"/>
                  <a:pt x="19956" y="19318"/>
                  <a:pt x="19956" y="19587"/>
                </a:cubicBezTo>
                <a:cubicBezTo>
                  <a:pt x="19956" y="19856"/>
                  <a:pt x="19878" y="20099"/>
                  <a:pt x="19695" y="20287"/>
                </a:cubicBezTo>
                <a:close/>
              </a:path>
            </a:pathLst>
          </a:custGeom>
          <a:solidFill>
            <a:srgbClr val="3F8DE3"/>
          </a:solidFill>
          <a:ln w="3175">
            <a:solidFill>
              <a:srgbClr val="3F8DE3"/>
            </a:solidFill>
          </a:ln>
        </p:spPr>
        <p:txBody>
          <a:bodyPr lIns="45719" rIns="45719"/>
          <a:lstStyle/>
          <a:p>
            <a:pPr defTabSz="1219169">
              <a:defRPr sz="3200">
                <a:solidFill>
                  <a:srgbClr val="FFFFF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sp>
        <p:nvSpPr>
          <p:cNvPr id="20" name="Freeform 21"/>
          <p:cNvSpPr/>
          <p:nvPr/>
        </p:nvSpPr>
        <p:spPr>
          <a:xfrm>
            <a:off x="9839758" y="4108722"/>
            <a:ext cx="630585" cy="629985"/>
          </a:xfrm>
          <a:custGeom>
            <a:avLst/>
            <a:gdLst/>
            <a:ahLst/>
            <a:cxnLst>
              <a:cxn ang="0">
                <a:pos x="wd2" y="hd2"/>
              </a:cxn>
              <a:cxn ang="5400000">
                <a:pos x="wd2" y="hd2"/>
              </a:cxn>
              <a:cxn ang="10800000">
                <a:pos x="wd2" y="hd2"/>
              </a:cxn>
              <a:cxn ang="16200000">
                <a:pos x="wd2" y="hd2"/>
              </a:cxn>
            </a:cxnLst>
            <a:rect l="0" t="0" r="r" b="b"/>
            <a:pathLst>
              <a:path w="21583" h="21600" extrusionOk="0">
                <a:moveTo>
                  <a:pt x="9450" y="17296"/>
                </a:moveTo>
                <a:cubicBezTo>
                  <a:pt x="8262" y="17296"/>
                  <a:pt x="7290" y="18271"/>
                  <a:pt x="7290" y="19462"/>
                </a:cubicBezTo>
                <a:cubicBezTo>
                  <a:pt x="7290" y="20653"/>
                  <a:pt x="8262" y="21600"/>
                  <a:pt x="9450" y="21600"/>
                </a:cubicBezTo>
                <a:cubicBezTo>
                  <a:pt x="10638" y="21600"/>
                  <a:pt x="11610" y="20653"/>
                  <a:pt x="11610" y="19462"/>
                </a:cubicBezTo>
                <a:cubicBezTo>
                  <a:pt x="11610" y="18271"/>
                  <a:pt x="10638" y="17296"/>
                  <a:pt x="9450" y="17296"/>
                </a:cubicBezTo>
                <a:close/>
                <a:moveTo>
                  <a:pt x="9450" y="20653"/>
                </a:moveTo>
                <a:cubicBezTo>
                  <a:pt x="8775" y="20653"/>
                  <a:pt x="8262" y="20111"/>
                  <a:pt x="8262" y="19462"/>
                </a:cubicBezTo>
                <a:cubicBezTo>
                  <a:pt x="8262" y="18785"/>
                  <a:pt x="8775" y="18244"/>
                  <a:pt x="9450" y="18244"/>
                </a:cubicBezTo>
                <a:cubicBezTo>
                  <a:pt x="10098" y="18244"/>
                  <a:pt x="10638" y="18785"/>
                  <a:pt x="10638" y="19462"/>
                </a:cubicBezTo>
                <a:cubicBezTo>
                  <a:pt x="10638" y="20111"/>
                  <a:pt x="10098" y="20653"/>
                  <a:pt x="9450" y="20653"/>
                </a:cubicBezTo>
                <a:close/>
                <a:moveTo>
                  <a:pt x="16200" y="17296"/>
                </a:moveTo>
                <a:cubicBezTo>
                  <a:pt x="15012" y="17296"/>
                  <a:pt x="14040" y="18271"/>
                  <a:pt x="14040" y="19462"/>
                </a:cubicBezTo>
                <a:cubicBezTo>
                  <a:pt x="14040" y="20653"/>
                  <a:pt x="15012" y="21600"/>
                  <a:pt x="16200" y="21600"/>
                </a:cubicBezTo>
                <a:cubicBezTo>
                  <a:pt x="17388" y="21600"/>
                  <a:pt x="18360" y="20653"/>
                  <a:pt x="18360" y="19462"/>
                </a:cubicBezTo>
                <a:cubicBezTo>
                  <a:pt x="18360" y="18271"/>
                  <a:pt x="17388" y="17296"/>
                  <a:pt x="16200" y="17296"/>
                </a:cubicBezTo>
                <a:close/>
                <a:moveTo>
                  <a:pt x="16200" y="20653"/>
                </a:moveTo>
                <a:cubicBezTo>
                  <a:pt x="15552" y="20653"/>
                  <a:pt x="15012" y="20111"/>
                  <a:pt x="15012" y="19462"/>
                </a:cubicBezTo>
                <a:cubicBezTo>
                  <a:pt x="15012" y="18785"/>
                  <a:pt x="15552" y="18244"/>
                  <a:pt x="16200" y="18244"/>
                </a:cubicBezTo>
                <a:cubicBezTo>
                  <a:pt x="16875" y="18244"/>
                  <a:pt x="17415" y="18785"/>
                  <a:pt x="17415" y="19462"/>
                </a:cubicBezTo>
                <a:cubicBezTo>
                  <a:pt x="17415" y="20111"/>
                  <a:pt x="16875" y="20653"/>
                  <a:pt x="16200" y="20653"/>
                </a:cubicBezTo>
                <a:close/>
                <a:moveTo>
                  <a:pt x="21492" y="5468"/>
                </a:moveTo>
                <a:cubicBezTo>
                  <a:pt x="21411" y="5332"/>
                  <a:pt x="21249" y="5278"/>
                  <a:pt x="21114" y="5278"/>
                </a:cubicBezTo>
                <a:cubicBezTo>
                  <a:pt x="4914" y="5278"/>
                  <a:pt x="4914" y="5278"/>
                  <a:pt x="4914" y="5278"/>
                </a:cubicBezTo>
                <a:cubicBezTo>
                  <a:pt x="3564" y="352"/>
                  <a:pt x="3564" y="352"/>
                  <a:pt x="3564" y="352"/>
                </a:cubicBezTo>
                <a:cubicBezTo>
                  <a:pt x="3564" y="325"/>
                  <a:pt x="3564" y="325"/>
                  <a:pt x="3564" y="325"/>
                </a:cubicBezTo>
                <a:cubicBezTo>
                  <a:pt x="3537" y="271"/>
                  <a:pt x="3537" y="244"/>
                  <a:pt x="3510" y="217"/>
                </a:cubicBezTo>
                <a:cubicBezTo>
                  <a:pt x="3510" y="189"/>
                  <a:pt x="3483" y="162"/>
                  <a:pt x="3456" y="162"/>
                </a:cubicBezTo>
                <a:cubicBezTo>
                  <a:pt x="3456" y="135"/>
                  <a:pt x="3429" y="108"/>
                  <a:pt x="3402" y="81"/>
                </a:cubicBezTo>
                <a:cubicBezTo>
                  <a:pt x="3375" y="81"/>
                  <a:pt x="3348" y="54"/>
                  <a:pt x="3321" y="54"/>
                </a:cubicBezTo>
                <a:cubicBezTo>
                  <a:pt x="3294" y="27"/>
                  <a:pt x="3267" y="27"/>
                  <a:pt x="3240" y="0"/>
                </a:cubicBezTo>
                <a:cubicBezTo>
                  <a:pt x="3213" y="0"/>
                  <a:pt x="3186" y="0"/>
                  <a:pt x="3132" y="0"/>
                </a:cubicBezTo>
                <a:cubicBezTo>
                  <a:pt x="3132" y="0"/>
                  <a:pt x="3132" y="0"/>
                  <a:pt x="3105" y="0"/>
                </a:cubicBezTo>
                <a:cubicBezTo>
                  <a:pt x="459" y="0"/>
                  <a:pt x="459" y="0"/>
                  <a:pt x="459" y="0"/>
                </a:cubicBezTo>
                <a:cubicBezTo>
                  <a:pt x="216" y="0"/>
                  <a:pt x="0" y="217"/>
                  <a:pt x="0" y="460"/>
                </a:cubicBezTo>
                <a:cubicBezTo>
                  <a:pt x="0" y="731"/>
                  <a:pt x="216" y="947"/>
                  <a:pt x="459" y="947"/>
                </a:cubicBezTo>
                <a:cubicBezTo>
                  <a:pt x="2754" y="947"/>
                  <a:pt x="2754" y="947"/>
                  <a:pt x="2754" y="947"/>
                </a:cubicBezTo>
                <a:cubicBezTo>
                  <a:pt x="4077" y="5874"/>
                  <a:pt x="4077" y="5874"/>
                  <a:pt x="4077" y="5874"/>
                </a:cubicBezTo>
                <a:cubicBezTo>
                  <a:pt x="6480" y="15591"/>
                  <a:pt x="6480" y="15591"/>
                  <a:pt x="6480" y="15591"/>
                </a:cubicBezTo>
                <a:cubicBezTo>
                  <a:pt x="6534" y="15808"/>
                  <a:pt x="6723" y="15970"/>
                  <a:pt x="6939" y="15970"/>
                </a:cubicBezTo>
                <a:cubicBezTo>
                  <a:pt x="18711" y="15970"/>
                  <a:pt x="18711" y="15970"/>
                  <a:pt x="18711" y="15970"/>
                </a:cubicBezTo>
                <a:cubicBezTo>
                  <a:pt x="18927" y="15970"/>
                  <a:pt x="19116" y="15808"/>
                  <a:pt x="19170" y="15591"/>
                </a:cubicBezTo>
                <a:cubicBezTo>
                  <a:pt x="21573" y="5874"/>
                  <a:pt x="21573" y="5874"/>
                  <a:pt x="21573" y="5874"/>
                </a:cubicBezTo>
                <a:cubicBezTo>
                  <a:pt x="21600" y="5738"/>
                  <a:pt x="21573" y="5576"/>
                  <a:pt x="21492" y="5468"/>
                </a:cubicBezTo>
                <a:close/>
                <a:moveTo>
                  <a:pt x="18333" y="14995"/>
                </a:moveTo>
                <a:cubicBezTo>
                  <a:pt x="7317" y="14995"/>
                  <a:pt x="7317" y="14995"/>
                  <a:pt x="7317" y="14995"/>
                </a:cubicBezTo>
                <a:cubicBezTo>
                  <a:pt x="5157" y="6226"/>
                  <a:pt x="5157" y="6226"/>
                  <a:pt x="5157" y="6226"/>
                </a:cubicBezTo>
                <a:cubicBezTo>
                  <a:pt x="20493" y="6226"/>
                  <a:pt x="20493" y="6226"/>
                  <a:pt x="20493" y="6226"/>
                </a:cubicBezTo>
                <a:lnTo>
                  <a:pt x="18333" y="14995"/>
                </a:lnTo>
                <a:close/>
              </a:path>
            </a:pathLst>
          </a:custGeom>
          <a:solidFill>
            <a:srgbClr val="3F8DE3"/>
          </a:solidFill>
          <a:ln w="3175">
            <a:solidFill>
              <a:srgbClr val="3F8DE3"/>
            </a:solidFill>
          </a:ln>
        </p:spPr>
        <p:txBody>
          <a:bodyPr lIns="45719" rIns="45719"/>
          <a:lstStyle/>
          <a:p>
            <a:pPr defTabSz="1219169">
              <a:defRPr sz="3200">
                <a:solidFill>
                  <a:srgbClr val="FFFFFF"/>
                </a:solidFill>
                <a:latin typeface="PangMenZhengDao"/>
                <a:ea typeface="PangMenZhengDao"/>
                <a:cs typeface="PangMenZhengDao"/>
                <a:sym typeface="PangMenZhengDao"/>
              </a:defRPr>
            </a:pPr>
            <a:endParaRPr>
              <a:latin typeface="微软雅黑" panose="020B0503020204020204" pitchFamily="34" charset="-122"/>
              <a:ea typeface="微软雅黑" panose="020B0503020204020204" pitchFamily="34" charset="-122"/>
            </a:endParaRPr>
          </a:p>
        </p:txBody>
      </p:sp>
      <p:sp>
        <p:nvSpPr>
          <p:cNvPr id="21"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394041483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
          <p:cNvSpPr/>
          <p:nvPr/>
        </p:nvSpPr>
        <p:spPr>
          <a:xfrm>
            <a:off x="1287307" y="4522813"/>
            <a:ext cx="2556504" cy="925487"/>
          </a:xfrm>
          <a:custGeom>
            <a:avLst/>
            <a:gdLst/>
            <a:ahLst/>
            <a:cxnLst>
              <a:cxn ang="0">
                <a:pos x="wd2" y="hd2"/>
              </a:cxn>
              <a:cxn ang="5400000">
                <a:pos x="wd2" y="hd2"/>
              </a:cxn>
              <a:cxn ang="10800000">
                <a:pos x="wd2" y="hd2"/>
              </a:cxn>
              <a:cxn ang="16200000">
                <a:pos x="wd2" y="hd2"/>
              </a:cxn>
            </a:cxnLst>
            <a:rect l="0" t="0" r="r" b="b"/>
            <a:pathLst>
              <a:path w="21600" h="21600" extrusionOk="0">
                <a:moveTo>
                  <a:pt x="7819" y="0"/>
                </a:moveTo>
                <a:lnTo>
                  <a:pt x="21600" y="0"/>
                </a:lnTo>
                <a:lnTo>
                  <a:pt x="21600" y="8494"/>
                </a:lnTo>
                <a:lnTo>
                  <a:pt x="7819" y="8494"/>
                </a:lnTo>
                <a:lnTo>
                  <a:pt x="7819" y="8502"/>
                </a:lnTo>
                <a:cubicBezTo>
                  <a:pt x="5528" y="8502"/>
                  <a:pt x="3616" y="12992"/>
                  <a:pt x="3174" y="18960"/>
                </a:cubicBezTo>
                <a:lnTo>
                  <a:pt x="3078" y="21600"/>
                </a:lnTo>
                <a:lnTo>
                  <a:pt x="0" y="21600"/>
                </a:lnTo>
                <a:lnTo>
                  <a:pt x="40" y="19392"/>
                </a:lnTo>
                <a:cubicBezTo>
                  <a:pt x="441" y="8500"/>
                  <a:pt x="3771" y="0"/>
                  <a:pt x="7819" y="0"/>
                </a:cubicBez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latin typeface="微软雅黑" panose="020B0503020204020204" pitchFamily="34" charset="-122"/>
              <a:ea typeface="微软雅黑" panose="020B0503020204020204" pitchFamily="34" charset="-122"/>
            </a:endParaRPr>
          </a:p>
        </p:txBody>
      </p:sp>
      <p:sp>
        <p:nvSpPr>
          <p:cNvPr id="3" name="任意多边形 6"/>
          <p:cNvSpPr/>
          <p:nvPr/>
        </p:nvSpPr>
        <p:spPr>
          <a:xfrm>
            <a:off x="3478057" y="3513163"/>
            <a:ext cx="2556503" cy="925487"/>
          </a:xfrm>
          <a:custGeom>
            <a:avLst/>
            <a:gdLst/>
            <a:ahLst/>
            <a:cxnLst>
              <a:cxn ang="0">
                <a:pos x="wd2" y="hd2"/>
              </a:cxn>
              <a:cxn ang="5400000">
                <a:pos x="wd2" y="hd2"/>
              </a:cxn>
              <a:cxn ang="10800000">
                <a:pos x="wd2" y="hd2"/>
              </a:cxn>
              <a:cxn ang="16200000">
                <a:pos x="wd2" y="hd2"/>
              </a:cxn>
            </a:cxnLst>
            <a:rect l="0" t="0" r="r" b="b"/>
            <a:pathLst>
              <a:path w="21600" h="21600" extrusionOk="0">
                <a:moveTo>
                  <a:pt x="7819" y="0"/>
                </a:moveTo>
                <a:lnTo>
                  <a:pt x="21600" y="0"/>
                </a:lnTo>
                <a:lnTo>
                  <a:pt x="21600" y="8494"/>
                </a:lnTo>
                <a:lnTo>
                  <a:pt x="7819" y="8494"/>
                </a:lnTo>
                <a:lnTo>
                  <a:pt x="7819" y="8502"/>
                </a:lnTo>
                <a:cubicBezTo>
                  <a:pt x="5528" y="8502"/>
                  <a:pt x="3616" y="12992"/>
                  <a:pt x="3174" y="18960"/>
                </a:cubicBezTo>
                <a:lnTo>
                  <a:pt x="3078" y="21600"/>
                </a:lnTo>
                <a:lnTo>
                  <a:pt x="0" y="21600"/>
                </a:lnTo>
                <a:lnTo>
                  <a:pt x="40" y="19392"/>
                </a:lnTo>
                <a:cubicBezTo>
                  <a:pt x="441" y="8500"/>
                  <a:pt x="3771" y="0"/>
                  <a:pt x="7819" y="0"/>
                </a:cubicBez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latin typeface="微软雅黑" panose="020B0503020204020204" pitchFamily="34" charset="-122"/>
              <a:ea typeface="微软雅黑" panose="020B0503020204020204" pitchFamily="34" charset="-122"/>
            </a:endParaRPr>
          </a:p>
        </p:txBody>
      </p:sp>
      <p:sp>
        <p:nvSpPr>
          <p:cNvPr id="4" name="任意多边形 7"/>
          <p:cNvSpPr/>
          <p:nvPr/>
        </p:nvSpPr>
        <p:spPr>
          <a:xfrm>
            <a:off x="5668807" y="2503514"/>
            <a:ext cx="2556503" cy="925487"/>
          </a:xfrm>
          <a:custGeom>
            <a:avLst/>
            <a:gdLst/>
            <a:ahLst/>
            <a:cxnLst>
              <a:cxn ang="0">
                <a:pos x="wd2" y="hd2"/>
              </a:cxn>
              <a:cxn ang="5400000">
                <a:pos x="wd2" y="hd2"/>
              </a:cxn>
              <a:cxn ang="10800000">
                <a:pos x="wd2" y="hd2"/>
              </a:cxn>
              <a:cxn ang="16200000">
                <a:pos x="wd2" y="hd2"/>
              </a:cxn>
            </a:cxnLst>
            <a:rect l="0" t="0" r="r" b="b"/>
            <a:pathLst>
              <a:path w="21600" h="21600" extrusionOk="0">
                <a:moveTo>
                  <a:pt x="7819" y="0"/>
                </a:moveTo>
                <a:lnTo>
                  <a:pt x="21600" y="0"/>
                </a:lnTo>
                <a:lnTo>
                  <a:pt x="21600" y="8494"/>
                </a:lnTo>
                <a:lnTo>
                  <a:pt x="7819" y="8494"/>
                </a:lnTo>
                <a:lnTo>
                  <a:pt x="7819" y="8502"/>
                </a:lnTo>
                <a:cubicBezTo>
                  <a:pt x="5528" y="8502"/>
                  <a:pt x="3616" y="12992"/>
                  <a:pt x="3174" y="18960"/>
                </a:cubicBezTo>
                <a:lnTo>
                  <a:pt x="3078" y="21600"/>
                </a:lnTo>
                <a:lnTo>
                  <a:pt x="0" y="21600"/>
                </a:lnTo>
                <a:lnTo>
                  <a:pt x="40" y="19392"/>
                </a:lnTo>
                <a:cubicBezTo>
                  <a:pt x="441" y="8500"/>
                  <a:pt x="3771" y="0"/>
                  <a:pt x="7819" y="0"/>
                </a:cubicBez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latin typeface="微软雅黑" panose="020B0503020204020204" pitchFamily="34" charset="-122"/>
              <a:ea typeface="微软雅黑" panose="020B0503020204020204" pitchFamily="34" charset="-122"/>
            </a:endParaRPr>
          </a:p>
        </p:txBody>
      </p:sp>
      <p:sp>
        <p:nvSpPr>
          <p:cNvPr id="5" name="任意多边形 8"/>
          <p:cNvSpPr/>
          <p:nvPr/>
        </p:nvSpPr>
        <p:spPr>
          <a:xfrm>
            <a:off x="7859558" y="1493863"/>
            <a:ext cx="2556503" cy="925487"/>
          </a:xfrm>
          <a:custGeom>
            <a:avLst/>
            <a:gdLst/>
            <a:ahLst/>
            <a:cxnLst>
              <a:cxn ang="0">
                <a:pos x="wd2" y="hd2"/>
              </a:cxn>
              <a:cxn ang="5400000">
                <a:pos x="wd2" y="hd2"/>
              </a:cxn>
              <a:cxn ang="10800000">
                <a:pos x="wd2" y="hd2"/>
              </a:cxn>
              <a:cxn ang="16200000">
                <a:pos x="wd2" y="hd2"/>
              </a:cxn>
            </a:cxnLst>
            <a:rect l="0" t="0" r="r" b="b"/>
            <a:pathLst>
              <a:path w="21600" h="21600" extrusionOk="0">
                <a:moveTo>
                  <a:pt x="7819" y="0"/>
                </a:moveTo>
                <a:lnTo>
                  <a:pt x="21600" y="0"/>
                </a:lnTo>
                <a:lnTo>
                  <a:pt x="21600" y="8494"/>
                </a:lnTo>
                <a:lnTo>
                  <a:pt x="7819" y="8494"/>
                </a:lnTo>
                <a:lnTo>
                  <a:pt x="7819" y="8502"/>
                </a:lnTo>
                <a:cubicBezTo>
                  <a:pt x="5528" y="8502"/>
                  <a:pt x="3616" y="12992"/>
                  <a:pt x="3174" y="18960"/>
                </a:cubicBezTo>
                <a:lnTo>
                  <a:pt x="3078" y="21600"/>
                </a:lnTo>
                <a:lnTo>
                  <a:pt x="0" y="21600"/>
                </a:lnTo>
                <a:lnTo>
                  <a:pt x="40" y="19392"/>
                </a:lnTo>
                <a:cubicBezTo>
                  <a:pt x="441" y="8500"/>
                  <a:pt x="3771" y="0"/>
                  <a:pt x="7819" y="0"/>
                </a:cubicBezTo>
                <a:close/>
              </a:path>
            </a:pathLst>
          </a:custGeom>
          <a:gradFill>
            <a:gsLst>
              <a:gs pos="0">
                <a:srgbClr val="1766C2"/>
              </a:gs>
              <a:gs pos="100000">
                <a:srgbClr val="62AEFF"/>
              </a:gs>
            </a:gsLst>
            <a:lin ang="5443250"/>
          </a:gradFill>
          <a:ln w="12700">
            <a:miter lim="400000"/>
          </a:ln>
          <a:effectLst>
            <a:outerShdw blurRad="114300" dist="12700" dir="5400000" rotWithShape="0">
              <a:srgbClr val="000000">
                <a:alpha val="35000"/>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latin typeface="微软雅黑" panose="020B0503020204020204" pitchFamily="34" charset="-122"/>
              <a:ea typeface="微软雅黑" panose="020B0503020204020204" pitchFamily="34" charset="-122"/>
            </a:endParaRPr>
          </a:p>
        </p:txBody>
      </p:sp>
      <p:sp>
        <p:nvSpPr>
          <p:cNvPr id="6" name="文本框 60"/>
          <p:cNvSpPr txBox="1"/>
          <p:nvPr/>
        </p:nvSpPr>
        <p:spPr>
          <a:xfrm>
            <a:off x="2084652" y="5209297"/>
            <a:ext cx="250866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defTabSz="914400">
              <a:lnSpc>
                <a:spcPct val="150000"/>
              </a:lnSpc>
              <a:spcBef>
                <a:spcPts val="600"/>
              </a:spcBef>
              <a:defRPr sz="1400">
                <a:solidFill>
                  <a:srgbClr val="212121"/>
                </a:solidFill>
                <a:latin typeface="Source Han Serif SC"/>
                <a:ea typeface="Source Han Serif SC"/>
                <a:cs typeface="Source Han Serif SC"/>
                <a:sym typeface="Source Han Serif SC"/>
              </a:defRPr>
            </a:lvl1pPr>
          </a:lstStyle>
          <a:p>
            <a:r>
              <a:rPr>
                <a:latin typeface="微软雅黑" panose="020B0503020204020204" pitchFamily="34" charset="-122"/>
                <a:ea typeface="微软雅黑" panose="020B0503020204020204" pitchFamily="34" charset="-122"/>
              </a:rPr>
              <a:t>请在此处添加正文内容，根据需要调整字体与字号。</a:t>
            </a:r>
          </a:p>
        </p:txBody>
      </p:sp>
      <p:sp>
        <p:nvSpPr>
          <p:cNvPr id="7" name="文本框 61"/>
          <p:cNvSpPr txBox="1"/>
          <p:nvPr/>
        </p:nvSpPr>
        <p:spPr>
          <a:xfrm>
            <a:off x="4284927" y="4170634"/>
            <a:ext cx="250866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defTabSz="914400">
              <a:lnSpc>
                <a:spcPct val="150000"/>
              </a:lnSpc>
              <a:spcBef>
                <a:spcPts val="600"/>
              </a:spcBef>
              <a:defRPr sz="1400">
                <a:solidFill>
                  <a:srgbClr val="212121"/>
                </a:solidFill>
                <a:latin typeface="Source Han Serif SC"/>
                <a:ea typeface="Source Han Serif SC"/>
                <a:cs typeface="Source Han Serif SC"/>
                <a:sym typeface="Source Han Serif SC"/>
              </a:defRPr>
            </a:lvl1pPr>
          </a:lstStyle>
          <a:p>
            <a:r>
              <a:rPr>
                <a:latin typeface="微软雅黑" panose="020B0503020204020204" pitchFamily="34" charset="-122"/>
                <a:ea typeface="微软雅黑" panose="020B0503020204020204" pitchFamily="34" charset="-122"/>
              </a:rPr>
              <a:t>请在此处添加正文内容，根据需要调整字体与字号。</a:t>
            </a:r>
          </a:p>
        </p:txBody>
      </p:sp>
      <p:sp>
        <p:nvSpPr>
          <p:cNvPr id="8" name="文本框 62"/>
          <p:cNvSpPr txBox="1"/>
          <p:nvPr/>
        </p:nvSpPr>
        <p:spPr>
          <a:xfrm>
            <a:off x="6485202" y="3131970"/>
            <a:ext cx="250866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defTabSz="914400">
              <a:lnSpc>
                <a:spcPct val="150000"/>
              </a:lnSpc>
              <a:spcBef>
                <a:spcPts val="600"/>
              </a:spcBef>
              <a:defRPr sz="1400">
                <a:solidFill>
                  <a:srgbClr val="212121"/>
                </a:solidFill>
                <a:latin typeface="Source Han Serif SC"/>
                <a:ea typeface="Source Han Serif SC"/>
                <a:cs typeface="Source Han Serif SC"/>
                <a:sym typeface="Source Han Serif SC"/>
              </a:defRPr>
            </a:lvl1pPr>
          </a:lstStyle>
          <a:p>
            <a:r>
              <a:rPr>
                <a:latin typeface="微软雅黑" panose="020B0503020204020204" pitchFamily="34" charset="-122"/>
                <a:ea typeface="微软雅黑" panose="020B0503020204020204" pitchFamily="34" charset="-122"/>
              </a:rPr>
              <a:t>请在此处添加正文内容，根据需要调整字体与字号。</a:t>
            </a:r>
          </a:p>
        </p:txBody>
      </p:sp>
      <p:sp>
        <p:nvSpPr>
          <p:cNvPr id="9" name="文本框 63"/>
          <p:cNvSpPr txBox="1"/>
          <p:nvPr/>
        </p:nvSpPr>
        <p:spPr>
          <a:xfrm>
            <a:off x="8656903" y="2138266"/>
            <a:ext cx="250866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defTabSz="914400">
              <a:lnSpc>
                <a:spcPct val="150000"/>
              </a:lnSpc>
              <a:spcBef>
                <a:spcPts val="600"/>
              </a:spcBef>
              <a:defRPr sz="1400">
                <a:solidFill>
                  <a:srgbClr val="212121"/>
                </a:solidFill>
                <a:latin typeface="Source Han Serif SC"/>
                <a:ea typeface="Source Han Serif SC"/>
                <a:cs typeface="Source Han Serif SC"/>
                <a:sym typeface="Source Han Serif SC"/>
              </a:defRPr>
            </a:lvl1pPr>
          </a:lstStyle>
          <a:p>
            <a:r>
              <a:rPr>
                <a:latin typeface="微软雅黑" panose="020B0503020204020204" pitchFamily="34" charset="-122"/>
                <a:ea typeface="微软雅黑" panose="020B0503020204020204" pitchFamily="34" charset="-122"/>
              </a:rPr>
              <a:t>请在此处添加正文内容，根据需要调整字体与字号。</a:t>
            </a:r>
          </a:p>
        </p:txBody>
      </p:sp>
      <p:sp>
        <p:nvSpPr>
          <p:cNvPr id="10" name="任意多边形 15"/>
          <p:cNvSpPr/>
          <p:nvPr/>
        </p:nvSpPr>
        <p:spPr>
          <a:xfrm rot="16829227">
            <a:off x="1991407" y="3068296"/>
            <a:ext cx="1681054" cy="1223810"/>
          </a:xfrm>
          <a:custGeom>
            <a:avLst/>
            <a:gdLst/>
            <a:ahLst/>
            <a:cxnLst>
              <a:cxn ang="0">
                <a:pos x="wd2" y="hd2"/>
              </a:cxn>
              <a:cxn ang="5400000">
                <a:pos x="wd2" y="hd2"/>
              </a:cxn>
              <a:cxn ang="10800000">
                <a:pos x="wd2" y="hd2"/>
              </a:cxn>
              <a:cxn ang="16200000">
                <a:pos x="wd2" y="hd2"/>
              </a:cxn>
            </a:cxnLst>
            <a:rect l="0" t="0" r="r" b="b"/>
            <a:pathLst>
              <a:path w="21482" h="21474" extrusionOk="0">
                <a:moveTo>
                  <a:pt x="17176" y="8034"/>
                </a:moveTo>
                <a:cubicBezTo>
                  <a:pt x="17186" y="8160"/>
                  <a:pt x="17177" y="8291"/>
                  <a:pt x="17148" y="8420"/>
                </a:cubicBezTo>
                <a:lnTo>
                  <a:pt x="16311" y="12154"/>
                </a:lnTo>
                <a:lnTo>
                  <a:pt x="16105" y="12495"/>
                </a:lnTo>
                <a:lnTo>
                  <a:pt x="15957" y="12818"/>
                </a:lnTo>
                <a:lnTo>
                  <a:pt x="13119" y="15580"/>
                </a:lnTo>
                <a:lnTo>
                  <a:pt x="13119" y="20299"/>
                </a:lnTo>
                <a:cubicBezTo>
                  <a:pt x="13119" y="20948"/>
                  <a:pt x="12736" y="21474"/>
                  <a:pt x="12263" y="21474"/>
                </a:cubicBezTo>
                <a:lnTo>
                  <a:pt x="12263" y="21474"/>
                </a:lnTo>
                <a:cubicBezTo>
                  <a:pt x="11790" y="21474"/>
                  <a:pt x="11407" y="20948"/>
                  <a:pt x="11407" y="20299"/>
                </a:cubicBezTo>
                <a:lnTo>
                  <a:pt x="11407" y="15005"/>
                </a:lnTo>
                <a:lnTo>
                  <a:pt x="11480" y="14764"/>
                </a:lnTo>
                <a:lnTo>
                  <a:pt x="11473" y="14722"/>
                </a:lnTo>
                <a:lnTo>
                  <a:pt x="11530" y="14597"/>
                </a:lnTo>
                <a:lnTo>
                  <a:pt x="11658" y="14174"/>
                </a:lnTo>
                <a:lnTo>
                  <a:pt x="11773" y="14067"/>
                </a:lnTo>
                <a:lnTo>
                  <a:pt x="11822" y="13961"/>
                </a:lnTo>
                <a:lnTo>
                  <a:pt x="13744" y="12091"/>
                </a:lnTo>
                <a:lnTo>
                  <a:pt x="10122" y="10559"/>
                </a:lnTo>
                <a:lnTo>
                  <a:pt x="7685" y="14879"/>
                </a:lnTo>
                <a:lnTo>
                  <a:pt x="7620" y="14956"/>
                </a:lnTo>
                <a:lnTo>
                  <a:pt x="7616" y="14970"/>
                </a:lnTo>
                <a:lnTo>
                  <a:pt x="7582" y="15001"/>
                </a:lnTo>
                <a:lnTo>
                  <a:pt x="7428" y="15184"/>
                </a:lnTo>
                <a:cubicBezTo>
                  <a:pt x="7331" y="15259"/>
                  <a:pt x="7225" y="15306"/>
                  <a:pt x="7116" y="15325"/>
                </a:cubicBezTo>
                <a:lnTo>
                  <a:pt x="6942" y="15309"/>
                </a:lnTo>
                <a:lnTo>
                  <a:pt x="2339" y="15273"/>
                </a:lnTo>
                <a:cubicBezTo>
                  <a:pt x="1866" y="15269"/>
                  <a:pt x="1485" y="14740"/>
                  <a:pt x="1488" y="14091"/>
                </a:cubicBezTo>
                <a:lnTo>
                  <a:pt x="1488" y="14091"/>
                </a:lnTo>
                <a:cubicBezTo>
                  <a:pt x="1491" y="13442"/>
                  <a:pt x="1876" y="12918"/>
                  <a:pt x="2349" y="12922"/>
                </a:cubicBezTo>
                <a:lnTo>
                  <a:pt x="6604" y="12956"/>
                </a:lnTo>
                <a:lnTo>
                  <a:pt x="8762" y="9132"/>
                </a:lnTo>
                <a:lnTo>
                  <a:pt x="8750" y="8957"/>
                </a:lnTo>
                <a:lnTo>
                  <a:pt x="9296" y="6520"/>
                </a:lnTo>
                <a:lnTo>
                  <a:pt x="604" y="2845"/>
                </a:lnTo>
                <a:cubicBezTo>
                  <a:pt x="153" y="2654"/>
                  <a:pt x="-101" y="1996"/>
                  <a:pt x="38" y="1375"/>
                </a:cubicBezTo>
                <a:lnTo>
                  <a:pt x="38" y="1375"/>
                </a:lnTo>
                <a:cubicBezTo>
                  <a:pt x="177" y="755"/>
                  <a:pt x="656" y="407"/>
                  <a:pt x="1108" y="598"/>
                </a:cubicBezTo>
                <a:lnTo>
                  <a:pt x="10756" y="4677"/>
                </a:lnTo>
                <a:lnTo>
                  <a:pt x="10811" y="4718"/>
                </a:lnTo>
                <a:lnTo>
                  <a:pt x="15236" y="6589"/>
                </a:lnTo>
                <a:lnTo>
                  <a:pt x="14747" y="3489"/>
                </a:lnTo>
                <a:lnTo>
                  <a:pt x="11497" y="2313"/>
                </a:lnTo>
                <a:cubicBezTo>
                  <a:pt x="11039" y="2147"/>
                  <a:pt x="10766" y="1504"/>
                  <a:pt x="10887" y="877"/>
                </a:cubicBezTo>
                <a:lnTo>
                  <a:pt x="10887" y="877"/>
                </a:lnTo>
                <a:cubicBezTo>
                  <a:pt x="11007" y="249"/>
                  <a:pt x="11476" y="-126"/>
                  <a:pt x="11933" y="39"/>
                </a:cubicBezTo>
                <a:lnTo>
                  <a:pt x="15661" y="1388"/>
                </a:lnTo>
                <a:cubicBezTo>
                  <a:pt x="15889" y="1471"/>
                  <a:pt x="16072" y="1673"/>
                  <a:pt x="16182" y="1933"/>
                </a:cubicBezTo>
                <a:lnTo>
                  <a:pt x="16205" y="2158"/>
                </a:lnTo>
                <a:lnTo>
                  <a:pt x="16328" y="2403"/>
                </a:lnTo>
                <a:lnTo>
                  <a:pt x="17143" y="7577"/>
                </a:lnTo>
                <a:lnTo>
                  <a:pt x="17111" y="7816"/>
                </a:lnTo>
                <a:close/>
                <a:moveTo>
                  <a:pt x="21472" y="10879"/>
                </a:moveTo>
                <a:cubicBezTo>
                  <a:pt x="21499" y="11249"/>
                  <a:pt x="21474" y="11633"/>
                  <a:pt x="21389" y="12012"/>
                </a:cubicBezTo>
                <a:cubicBezTo>
                  <a:pt x="21050" y="13525"/>
                  <a:pt x="19881" y="14374"/>
                  <a:pt x="18779" y="13908"/>
                </a:cubicBezTo>
                <a:cubicBezTo>
                  <a:pt x="17677" y="13442"/>
                  <a:pt x="17059" y="11838"/>
                  <a:pt x="17398" y="10324"/>
                </a:cubicBezTo>
                <a:cubicBezTo>
                  <a:pt x="17738" y="8811"/>
                  <a:pt x="18906" y="7962"/>
                  <a:pt x="20008" y="8428"/>
                </a:cubicBezTo>
                <a:cubicBezTo>
                  <a:pt x="20835" y="8778"/>
                  <a:pt x="21389" y="9768"/>
                  <a:pt x="21472" y="10879"/>
                </a:cubicBezTo>
                <a:close/>
              </a:path>
            </a:pathLst>
          </a:custGeom>
          <a:gradFill>
            <a:gsLst>
              <a:gs pos="0">
                <a:srgbClr val="1979EB"/>
              </a:gs>
              <a:gs pos="100000">
                <a:srgbClr val="6AFFEA"/>
              </a:gs>
            </a:gsLst>
            <a:lin ang="320445"/>
          </a:gradFill>
          <a:ln w="12700">
            <a:miter lim="400000"/>
          </a:ln>
          <a:effectLst>
            <a:outerShdw blurRad="50800" dist="12700" dir="5400000" rotWithShape="0">
              <a:srgbClr val="000000">
                <a:alpha val="28262"/>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latin typeface="微软雅黑" panose="020B0503020204020204" pitchFamily="34" charset="-122"/>
              <a:ea typeface="微软雅黑" panose="020B0503020204020204" pitchFamily="34" charset="-122"/>
            </a:endParaRPr>
          </a:p>
        </p:txBody>
      </p:sp>
      <p:grpSp>
        <p:nvGrpSpPr>
          <p:cNvPr id="11" name="组合 67"/>
          <p:cNvGrpSpPr/>
          <p:nvPr/>
        </p:nvGrpSpPr>
        <p:grpSpPr>
          <a:xfrm>
            <a:off x="1433402" y="1714130"/>
            <a:ext cx="1379427" cy="1217337"/>
            <a:chOff x="229409" y="298677"/>
            <a:chExt cx="1379425" cy="1217336"/>
          </a:xfrm>
        </p:grpSpPr>
        <p:sp>
          <p:nvSpPr>
            <p:cNvPr id="12" name="任意多边形 17"/>
            <p:cNvSpPr/>
            <p:nvPr/>
          </p:nvSpPr>
          <p:spPr>
            <a:xfrm rot="18546138">
              <a:off x="310454" y="217632"/>
              <a:ext cx="1217336" cy="13794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267"/>
                    <a:pt x="21600" y="9531"/>
                  </a:cubicBezTo>
                  <a:cubicBezTo>
                    <a:pt x="21600" y="14137"/>
                    <a:pt x="17898" y="17980"/>
                    <a:pt x="12977" y="18868"/>
                  </a:cubicBezTo>
                  <a:lnTo>
                    <a:pt x="12487" y="18934"/>
                  </a:lnTo>
                  <a:lnTo>
                    <a:pt x="10818" y="21600"/>
                  </a:lnTo>
                  <a:lnTo>
                    <a:pt x="9152" y="18939"/>
                  </a:lnTo>
                  <a:lnTo>
                    <a:pt x="8623" y="18868"/>
                  </a:lnTo>
                  <a:cubicBezTo>
                    <a:pt x="3702" y="17980"/>
                    <a:pt x="0" y="14137"/>
                    <a:pt x="0" y="9531"/>
                  </a:cubicBezTo>
                  <a:cubicBezTo>
                    <a:pt x="0" y="4267"/>
                    <a:pt x="4835" y="0"/>
                    <a:pt x="10800" y="0"/>
                  </a:cubicBezTo>
                  <a:close/>
                </a:path>
              </a:pathLst>
            </a:custGeom>
            <a:gradFill flip="none" rotWithShape="1">
              <a:gsLst>
                <a:gs pos="0">
                  <a:srgbClr val="FBFBFB"/>
                </a:gs>
                <a:gs pos="100000">
                  <a:srgbClr val="DEDEDE"/>
                </a:gs>
              </a:gsLst>
              <a:lin ang="5400000" scaled="0"/>
            </a:gradFill>
            <a:ln w="12700" cap="flat">
              <a:solidFill>
                <a:srgbClr val="EEEEEE"/>
              </a:solidFill>
              <a:prstDash val="solid"/>
              <a:miter lim="800000"/>
            </a:ln>
            <a:effectLst>
              <a:outerShdw blurRad="228600" dist="101600" dir="5400000" rotWithShape="0">
                <a:srgbClr val="262626">
                  <a:alpha val="33000"/>
                </a:srgbClr>
              </a:outerShdw>
            </a:effectLst>
          </p:spPr>
          <p:txBody>
            <a:bodyPr wrap="square" lIns="45719" tIns="45719" rIns="45719" bIns="45719" numCol="1" anchor="ctr">
              <a:noAutofit/>
            </a:bodyPr>
            <a:lstStyle/>
            <a:p>
              <a:pPr defTabSz="914400">
                <a:defRPr sz="1800"/>
              </a:pPr>
              <a:endParaRPr>
                <a:latin typeface="微软雅黑" panose="020B0503020204020204" pitchFamily="34" charset="-122"/>
                <a:ea typeface="微软雅黑" panose="020B0503020204020204" pitchFamily="34" charset="-122"/>
              </a:endParaRPr>
            </a:p>
          </p:txBody>
        </p:sp>
        <p:sp>
          <p:nvSpPr>
            <p:cNvPr id="13" name="文本框 69"/>
            <p:cNvSpPr txBox="1"/>
            <p:nvPr/>
          </p:nvSpPr>
          <p:spPr>
            <a:xfrm>
              <a:off x="555967" y="531628"/>
              <a:ext cx="615552" cy="5909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ctr" defTabSz="914400">
                <a:lnSpc>
                  <a:spcPct val="120000"/>
                </a:lnSpc>
                <a:defRPr sz="1600">
                  <a:solidFill>
                    <a:srgbClr val="212121"/>
                  </a:solidFill>
                  <a:latin typeface="Source Han Serif SC"/>
                  <a:ea typeface="Source Han Serif SC"/>
                  <a:cs typeface="Source Han Serif SC"/>
                  <a:sym typeface="Source Han Serif SC"/>
                </a:defRPr>
              </a:pPr>
              <a:r>
                <a:rPr>
                  <a:latin typeface="微软雅黑" panose="020B0503020204020204" pitchFamily="34" charset="-122"/>
                  <a:ea typeface="微软雅黑" panose="020B0503020204020204" pitchFamily="34" charset="-122"/>
                </a:rPr>
                <a:t>添加</a:t>
              </a:r>
            </a:p>
            <a:p>
              <a:pPr algn="ctr" defTabSz="914400">
                <a:lnSpc>
                  <a:spcPct val="120000"/>
                </a:lnSpc>
                <a:defRPr sz="1600">
                  <a:solidFill>
                    <a:srgbClr val="212121"/>
                  </a:solidFill>
                  <a:latin typeface="Source Han Serif SC"/>
                  <a:ea typeface="Source Han Serif SC"/>
                  <a:cs typeface="Source Han Serif SC"/>
                  <a:sym typeface="Source Han Serif SC"/>
                </a:defRPr>
              </a:pPr>
              <a:r>
                <a:rPr>
                  <a:latin typeface="微软雅黑" panose="020B0503020204020204" pitchFamily="34" charset="-122"/>
                  <a:ea typeface="微软雅黑" panose="020B0503020204020204" pitchFamily="34" charset="-122"/>
                </a:rPr>
                <a:t>关键字</a:t>
              </a:r>
            </a:p>
          </p:txBody>
        </p:sp>
      </p:grpSp>
      <p:sp>
        <p:nvSpPr>
          <p:cNvPr id="14"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228418809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3"/>
          <p:cNvSpPr/>
          <p:nvPr/>
        </p:nvSpPr>
        <p:spPr>
          <a:xfrm rot="7873550">
            <a:off x="5779174" y="4888180"/>
            <a:ext cx="696333" cy="698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742" y="4133"/>
                  <a:pt x="17489" y="11879"/>
                  <a:pt x="21600" y="21600"/>
                </a:cubicBezTo>
              </a:path>
            </a:pathLst>
          </a:custGeom>
          <a:ln w="38100" cap="rnd">
            <a:solidFill>
              <a:srgbClr val="76D6FF"/>
            </a:solidFill>
            <a:prstDash val="sysDot"/>
            <a:tailEnd type="triangle"/>
          </a:ln>
        </p:spPr>
        <p:txBody>
          <a:bodyPr lIns="45719" rIns="45719" anchor="ctr"/>
          <a:lstStyle/>
          <a:p>
            <a:pPr defTabSz="914377">
              <a:defRPr sz="1800">
                <a:solidFill>
                  <a:srgbClr val="FFFFFF"/>
                </a:solidFill>
                <a:latin typeface="Source Han Sans HW SC"/>
                <a:ea typeface="Source Han Sans HW SC"/>
                <a:cs typeface="Source Han Sans HW SC"/>
                <a:sym typeface="Source Han Sans HW SC"/>
              </a:defRPr>
            </a:pPr>
            <a:endParaRPr/>
          </a:p>
        </p:txBody>
      </p:sp>
      <p:sp>
        <p:nvSpPr>
          <p:cNvPr id="3" name="Arc 4"/>
          <p:cNvSpPr/>
          <p:nvPr/>
        </p:nvSpPr>
        <p:spPr>
          <a:xfrm rot="3306815">
            <a:off x="7111191" y="3780510"/>
            <a:ext cx="734112" cy="736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742" y="4133"/>
                  <a:pt x="17489" y="11879"/>
                  <a:pt x="21600" y="21600"/>
                </a:cubicBezTo>
              </a:path>
            </a:pathLst>
          </a:custGeom>
          <a:ln w="38100" cap="rnd">
            <a:solidFill>
              <a:srgbClr val="76D6FF"/>
            </a:solidFill>
            <a:prstDash val="sysDot"/>
            <a:tailEnd type="triangle"/>
          </a:ln>
        </p:spPr>
        <p:txBody>
          <a:bodyPr lIns="45719" rIns="45719" anchor="ctr"/>
          <a:lstStyle/>
          <a:p>
            <a:pPr defTabSz="914377">
              <a:defRPr sz="1800">
                <a:solidFill>
                  <a:srgbClr val="FFFFFF"/>
                </a:solidFill>
                <a:latin typeface="Source Han Sans HW SC"/>
                <a:ea typeface="Source Han Sans HW SC"/>
                <a:cs typeface="Source Han Sans HW SC"/>
                <a:sym typeface="Source Han Sans HW SC"/>
              </a:defRPr>
            </a:pPr>
            <a:endParaRPr/>
          </a:p>
        </p:txBody>
      </p:sp>
      <p:sp>
        <p:nvSpPr>
          <p:cNvPr id="4" name="Arc 5"/>
          <p:cNvSpPr/>
          <p:nvPr/>
        </p:nvSpPr>
        <p:spPr>
          <a:xfrm rot="11977892">
            <a:off x="4420842" y="4032455"/>
            <a:ext cx="696333" cy="698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742" y="4133"/>
                  <a:pt x="17489" y="11879"/>
                  <a:pt x="21600" y="21600"/>
                </a:cubicBezTo>
              </a:path>
            </a:pathLst>
          </a:custGeom>
          <a:ln w="38100" cap="rnd">
            <a:solidFill>
              <a:srgbClr val="76D6FF"/>
            </a:solidFill>
            <a:prstDash val="sysDot"/>
            <a:tailEnd type="triangle"/>
          </a:ln>
        </p:spPr>
        <p:txBody>
          <a:bodyPr lIns="45719" rIns="45719" anchor="ctr"/>
          <a:lstStyle/>
          <a:p>
            <a:pPr defTabSz="914377">
              <a:defRPr sz="1800">
                <a:solidFill>
                  <a:srgbClr val="FFFFFF"/>
                </a:solidFill>
                <a:latin typeface="Source Han Sans HW SC"/>
                <a:ea typeface="Source Han Sans HW SC"/>
                <a:cs typeface="Source Han Sans HW SC"/>
                <a:sym typeface="Source Han Sans HW SC"/>
              </a:defRPr>
            </a:pPr>
            <a:endParaRPr/>
          </a:p>
        </p:txBody>
      </p:sp>
      <p:grpSp>
        <p:nvGrpSpPr>
          <p:cNvPr id="5" name="Group 6"/>
          <p:cNvGrpSpPr/>
          <p:nvPr/>
        </p:nvGrpSpPr>
        <p:grpSpPr>
          <a:xfrm>
            <a:off x="4564568" y="2039566"/>
            <a:ext cx="3022602" cy="3022602"/>
            <a:chOff x="0" y="0"/>
            <a:chExt cx="3022600" cy="3022600"/>
          </a:xfrm>
        </p:grpSpPr>
        <p:sp>
          <p:nvSpPr>
            <p:cNvPr id="6" name="Line 7"/>
            <p:cNvSpPr/>
            <p:nvPr/>
          </p:nvSpPr>
          <p:spPr>
            <a:xfrm flipH="1">
              <a:off x="488002" y="-1"/>
              <a:ext cx="1072744" cy="3022602"/>
            </a:xfrm>
            <a:prstGeom prst="line">
              <a:avLst/>
            </a:prstGeom>
            <a:noFill/>
            <a:ln w="38100" cap="flat">
              <a:solidFill>
                <a:srgbClr val="0096FF"/>
              </a:solidFill>
              <a:prstDash val="solid"/>
              <a:round/>
            </a:ln>
            <a:effectLst/>
          </p:spPr>
          <p:txBody>
            <a:bodyPr wrap="square" lIns="45719" tIns="45719" rIns="45719" bIns="45719" numCol="1" anchor="t">
              <a:noAutofit/>
            </a:bodyPr>
            <a:lstStyle/>
            <a:p>
              <a:pPr defTabSz="914400">
                <a:defRPr sz="1800">
                  <a:latin typeface="Source Han Sans HW SC"/>
                  <a:ea typeface="Source Han Sans HW SC"/>
                  <a:cs typeface="Source Han Sans HW SC"/>
                  <a:sym typeface="Source Han Sans HW SC"/>
                </a:defRPr>
              </a:pPr>
              <a:endParaRPr/>
            </a:p>
          </p:txBody>
        </p:sp>
        <p:sp>
          <p:nvSpPr>
            <p:cNvPr id="7" name="Line 8"/>
            <p:cNvSpPr/>
            <p:nvPr/>
          </p:nvSpPr>
          <p:spPr>
            <a:xfrm>
              <a:off x="1560745" y="-1"/>
              <a:ext cx="976003" cy="3022602"/>
            </a:xfrm>
            <a:prstGeom prst="line">
              <a:avLst/>
            </a:prstGeom>
            <a:noFill/>
            <a:ln w="38100" cap="flat">
              <a:solidFill>
                <a:srgbClr val="0096FF"/>
              </a:solidFill>
              <a:prstDash val="solid"/>
              <a:round/>
            </a:ln>
            <a:effectLst/>
          </p:spPr>
          <p:txBody>
            <a:bodyPr wrap="square" lIns="45719" tIns="45719" rIns="45719" bIns="45719" numCol="1" anchor="t">
              <a:noAutofit/>
            </a:bodyPr>
            <a:lstStyle/>
            <a:p>
              <a:pPr defTabSz="914400">
                <a:defRPr sz="1800">
                  <a:latin typeface="Source Han Sans HW SC"/>
                  <a:ea typeface="Source Han Sans HW SC"/>
                  <a:cs typeface="Source Han Sans HW SC"/>
                  <a:sym typeface="Source Han Sans HW SC"/>
                </a:defRPr>
              </a:pPr>
              <a:endParaRPr/>
            </a:p>
          </p:txBody>
        </p:sp>
        <p:sp>
          <p:nvSpPr>
            <p:cNvPr id="8" name="Line 9"/>
            <p:cNvSpPr/>
            <p:nvPr/>
          </p:nvSpPr>
          <p:spPr>
            <a:xfrm flipH="1">
              <a:off x="488001" y="1169484"/>
              <a:ext cx="2534599" cy="1853116"/>
            </a:xfrm>
            <a:prstGeom prst="line">
              <a:avLst/>
            </a:prstGeom>
            <a:noFill/>
            <a:ln w="38100" cap="flat">
              <a:solidFill>
                <a:srgbClr val="0096FF"/>
              </a:solidFill>
              <a:prstDash val="solid"/>
              <a:round/>
            </a:ln>
            <a:effectLst/>
          </p:spPr>
          <p:txBody>
            <a:bodyPr wrap="square" lIns="45719" tIns="45719" rIns="45719" bIns="45719" numCol="1" anchor="t">
              <a:noAutofit/>
            </a:bodyPr>
            <a:lstStyle/>
            <a:p>
              <a:pPr defTabSz="914400">
                <a:defRPr sz="1800">
                  <a:latin typeface="Source Han Sans HW SC"/>
                  <a:ea typeface="Source Han Sans HW SC"/>
                  <a:cs typeface="Source Han Sans HW SC"/>
                  <a:sym typeface="Source Han Sans HW SC"/>
                </a:defRPr>
              </a:pPr>
              <a:endParaRPr/>
            </a:p>
          </p:txBody>
        </p:sp>
        <p:sp>
          <p:nvSpPr>
            <p:cNvPr id="9" name="Line 10"/>
            <p:cNvSpPr/>
            <p:nvPr/>
          </p:nvSpPr>
          <p:spPr>
            <a:xfrm>
              <a:off x="-1" y="1169484"/>
              <a:ext cx="2536750" cy="1853116"/>
            </a:xfrm>
            <a:prstGeom prst="line">
              <a:avLst/>
            </a:prstGeom>
            <a:noFill/>
            <a:ln w="38100" cap="flat">
              <a:solidFill>
                <a:srgbClr val="0096FF"/>
              </a:solidFill>
              <a:prstDash val="solid"/>
              <a:round/>
            </a:ln>
            <a:effectLst/>
          </p:spPr>
          <p:txBody>
            <a:bodyPr wrap="square" lIns="45719" tIns="45719" rIns="45719" bIns="45719" numCol="1" anchor="t">
              <a:noAutofit/>
            </a:bodyPr>
            <a:lstStyle/>
            <a:p>
              <a:pPr defTabSz="914400">
                <a:defRPr sz="1800">
                  <a:latin typeface="Source Han Sans HW SC"/>
                  <a:ea typeface="Source Han Sans HW SC"/>
                  <a:cs typeface="Source Han Sans HW SC"/>
                  <a:sym typeface="Source Han Sans HW SC"/>
                </a:defRPr>
              </a:pPr>
              <a:endParaRPr/>
            </a:p>
          </p:txBody>
        </p:sp>
        <p:sp>
          <p:nvSpPr>
            <p:cNvPr id="10" name="Line 11"/>
            <p:cNvSpPr/>
            <p:nvPr/>
          </p:nvSpPr>
          <p:spPr>
            <a:xfrm>
              <a:off x="0" y="1170753"/>
              <a:ext cx="2990353" cy="1"/>
            </a:xfrm>
            <a:prstGeom prst="line">
              <a:avLst/>
            </a:prstGeom>
            <a:noFill/>
            <a:ln w="38100" cap="flat">
              <a:solidFill>
                <a:srgbClr val="0096FF"/>
              </a:solidFill>
              <a:prstDash val="solid"/>
              <a:round/>
            </a:ln>
            <a:effectLst/>
          </p:spPr>
          <p:txBody>
            <a:bodyPr wrap="square" lIns="45719" tIns="45719" rIns="45719" bIns="45719" numCol="1" anchor="t">
              <a:noAutofit/>
            </a:bodyPr>
            <a:lstStyle/>
            <a:p>
              <a:pPr defTabSz="914400">
                <a:defRPr sz="1800">
                  <a:latin typeface="Source Han Sans HW SC"/>
                  <a:ea typeface="Source Han Sans HW SC"/>
                  <a:cs typeface="Source Han Sans HW SC"/>
                  <a:sym typeface="Source Han Sans HW SC"/>
                </a:defRPr>
              </a:pPr>
              <a:endParaRPr/>
            </a:p>
          </p:txBody>
        </p:sp>
      </p:grpSp>
      <p:sp>
        <p:nvSpPr>
          <p:cNvPr id="11" name="Arc 12"/>
          <p:cNvSpPr/>
          <p:nvPr/>
        </p:nvSpPr>
        <p:spPr>
          <a:xfrm rot="16542568">
            <a:off x="4735215" y="2111338"/>
            <a:ext cx="696332" cy="698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742" y="4133"/>
                  <a:pt x="17489" y="11879"/>
                  <a:pt x="21600" y="21600"/>
                </a:cubicBezTo>
              </a:path>
            </a:pathLst>
          </a:custGeom>
          <a:ln w="38100" cap="rnd">
            <a:solidFill>
              <a:srgbClr val="76D6FF"/>
            </a:solidFill>
            <a:prstDash val="sysDot"/>
            <a:tailEnd type="triangle"/>
          </a:ln>
        </p:spPr>
        <p:txBody>
          <a:bodyPr lIns="45719" rIns="45719" anchor="ctr"/>
          <a:lstStyle/>
          <a:p>
            <a:pPr defTabSz="914377">
              <a:defRPr sz="1800">
                <a:solidFill>
                  <a:srgbClr val="FFFFFF"/>
                </a:solidFill>
                <a:latin typeface="Source Han Sans HW SC"/>
                <a:ea typeface="Source Han Sans HW SC"/>
                <a:cs typeface="Source Han Sans HW SC"/>
                <a:sym typeface="Source Han Sans HW SC"/>
              </a:defRPr>
            </a:pPr>
            <a:endParaRPr/>
          </a:p>
        </p:txBody>
      </p:sp>
      <p:grpSp>
        <p:nvGrpSpPr>
          <p:cNvPr id="12" name="Oval 68"/>
          <p:cNvGrpSpPr/>
          <p:nvPr/>
        </p:nvGrpSpPr>
        <p:grpSpPr>
          <a:xfrm>
            <a:off x="7083931" y="2845344"/>
            <a:ext cx="1001293" cy="989013"/>
            <a:chOff x="0" y="0"/>
            <a:chExt cx="1001291" cy="989012"/>
          </a:xfrm>
        </p:grpSpPr>
        <p:sp>
          <p:nvSpPr>
            <p:cNvPr id="13" name="椭圆形"/>
            <p:cNvSpPr/>
            <p:nvPr/>
          </p:nvSpPr>
          <p:spPr>
            <a:xfrm>
              <a:off x="0" y="-1"/>
              <a:ext cx="1001292" cy="989014"/>
            </a:xfrm>
            <a:prstGeom prst="ellipse">
              <a:avLst/>
            </a:prstGeom>
            <a:gradFill flip="none" rotWithShape="1">
              <a:gsLst>
                <a:gs pos="0">
                  <a:srgbClr val="1766C2"/>
                </a:gs>
                <a:gs pos="100000">
                  <a:srgbClr val="62AEFF"/>
                </a:gs>
              </a:gsLst>
              <a:lin ang="5443250" scaled="0"/>
            </a:gradFill>
            <a:ln w="38100" cap="flat">
              <a:solidFill>
                <a:srgbClr val="00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4" name="2"/>
            <p:cNvSpPr txBox="1"/>
            <p:nvPr/>
          </p:nvSpPr>
          <p:spPr>
            <a:xfrm>
              <a:off x="321439" y="175736"/>
              <a:ext cx="358413" cy="637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377">
                <a:defRPr sz="3600">
                  <a:solidFill>
                    <a:srgbClr val="FFFFFF"/>
                  </a:solidFill>
                  <a:latin typeface="Source Han Sans HW SC"/>
                  <a:ea typeface="Source Han Sans HW SC"/>
                  <a:cs typeface="Source Han Sans HW SC"/>
                  <a:sym typeface="Source Han Sans HW SC"/>
                </a:defRPr>
              </a:lvl1pPr>
            </a:lstStyle>
            <a:p>
              <a:r>
                <a:t>2</a:t>
              </a:r>
            </a:p>
          </p:txBody>
        </p:sp>
      </p:grpSp>
      <p:sp>
        <p:nvSpPr>
          <p:cNvPr id="15" name="Arc 98"/>
          <p:cNvSpPr/>
          <p:nvPr/>
        </p:nvSpPr>
        <p:spPr>
          <a:xfrm rot="21229832">
            <a:off x="6706368" y="2102189"/>
            <a:ext cx="696333" cy="698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742" y="4133"/>
                  <a:pt x="17489" y="11879"/>
                  <a:pt x="21600" y="21600"/>
                </a:cubicBezTo>
              </a:path>
            </a:pathLst>
          </a:custGeom>
          <a:ln w="38100" cap="rnd">
            <a:solidFill>
              <a:srgbClr val="76D6FF"/>
            </a:solidFill>
            <a:prstDash val="sysDot"/>
            <a:tailEnd type="triangle"/>
          </a:ln>
        </p:spPr>
        <p:txBody>
          <a:bodyPr lIns="45719" rIns="45719" anchor="ctr"/>
          <a:lstStyle/>
          <a:p>
            <a:pPr defTabSz="914377">
              <a:defRPr sz="1800">
                <a:solidFill>
                  <a:srgbClr val="FFFFFF"/>
                </a:solidFill>
                <a:latin typeface="Source Han Sans HW SC"/>
                <a:ea typeface="Source Han Sans HW SC"/>
                <a:cs typeface="Source Han Sans HW SC"/>
                <a:sym typeface="Source Han Sans HW SC"/>
              </a:defRPr>
            </a:pPr>
            <a:endParaRPr/>
          </a:p>
        </p:txBody>
      </p:sp>
      <p:grpSp>
        <p:nvGrpSpPr>
          <p:cNvPr id="16" name="Oval 68"/>
          <p:cNvGrpSpPr/>
          <p:nvPr/>
        </p:nvGrpSpPr>
        <p:grpSpPr>
          <a:xfrm>
            <a:off x="5607098" y="1645344"/>
            <a:ext cx="1001293" cy="989013"/>
            <a:chOff x="0" y="0"/>
            <a:chExt cx="1001291" cy="989012"/>
          </a:xfrm>
        </p:grpSpPr>
        <p:sp>
          <p:nvSpPr>
            <p:cNvPr id="17" name="椭圆形"/>
            <p:cNvSpPr/>
            <p:nvPr/>
          </p:nvSpPr>
          <p:spPr>
            <a:xfrm>
              <a:off x="0" y="-1"/>
              <a:ext cx="1001292" cy="989014"/>
            </a:xfrm>
            <a:prstGeom prst="ellipse">
              <a:avLst/>
            </a:prstGeom>
            <a:gradFill flip="none" rotWithShape="1">
              <a:gsLst>
                <a:gs pos="0">
                  <a:srgbClr val="1766C2"/>
                </a:gs>
                <a:gs pos="100000">
                  <a:srgbClr val="62AEFF"/>
                </a:gs>
              </a:gsLst>
              <a:lin ang="5443250" scaled="0"/>
            </a:gradFill>
            <a:ln w="38100" cap="flat">
              <a:solidFill>
                <a:srgbClr val="00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8" name="1"/>
            <p:cNvSpPr txBox="1"/>
            <p:nvPr/>
          </p:nvSpPr>
          <p:spPr>
            <a:xfrm>
              <a:off x="321439" y="175736"/>
              <a:ext cx="358413" cy="637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377">
                <a:defRPr sz="3600">
                  <a:solidFill>
                    <a:srgbClr val="FFFFFF"/>
                  </a:solidFill>
                  <a:latin typeface="Source Han Sans HW SC"/>
                  <a:ea typeface="Source Han Sans HW SC"/>
                  <a:cs typeface="Source Han Sans HW SC"/>
                  <a:sym typeface="Source Han Sans HW SC"/>
                </a:defRPr>
              </a:lvl1pPr>
            </a:lstStyle>
            <a:p>
              <a:r>
                <a:t>1</a:t>
              </a:r>
            </a:p>
          </p:txBody>
        </p:sp>
      </p:grpSp>
      <p:grpSp>
        <p:nvGrpSpPr>
          <p:cNvPr id="19" name="Oval 68"/>
          <p:cNvGrpSpPr/>
          <p:nvPr/>
        </p:nvGrpSpPr>
        <p:grpSpPr>
          <a:xfrm>
            <a:off x="6642342" y="4599023"/>
            <a:ext cx="1001293" cy="989013"/>
            <a:chOff x="0" y="0"/>
            <a:chExt cx="1001291" cy="989012"/>
          </a:xfrm>
        </p:grpSpPr>
        <p:sp>
          <p:nvSpPr>
            <p:cNvPr id="20" name="椭圆形"/>
            <p:cNvSpPr/>
            <p:nvPr/>
          </p:nvSpPr>
          <p:spPr>
            <a:xfrm>
              <a:off x="0" y="-1"/>
              <a:ext cx="1001292" cy="989014"/>
            </a:xfrm>
            <a:prstGeom prst="ellipse">
              <a:avLst/>
            </a:prstGeom>
            <a:gradFill flip="none" rotWithShape="1">
              <a:gsLst>
                <a:gs pos="0">
                  <a:srgbClr val="1766C2"/>
                </a:gs>
                <a:gs pos="100000">
                  <a:srgbClr val="62AEFF"/>
                </a:gs>
              </a:gsLst>
              <a:lin ang="5443250" scaled="0"/>
            </a:gradFill>
            <a:ln w="38100" cap="flat">
              <a:solidFill>
                <a:srgbClr val="00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1" name="3"/>
            <p:cNvSpPr txBox="1"/>
            <p:nvPr/>
          </p:nvSpPr>
          <p:spPr>
            <a:xfrm>
              <a:off x="321439" y="175736"/>
              <a:ext cx="358413" cy="637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377">
                <a:defRPr sz="3600">
                  <a:solidFill>
                    <a:srgbClr val="FFFFFF"/>
                  </a:solidFill>
                  <a:latin typeface="Source Han Sans HW SC"/>
                  <a:ea typeface="Source Han Sans HW SC"/>
                  <a:cs typeface="Source Han Sans HW SC"/>
                  <a:sym typeface="Source Han Sans HW SC"/>
                </a:defRPr>
              </a:lvl1pPr>
            </a:lstStyle>
            <a:p>
              <a:r>
                <a:t>3</a:t>
              </a:r>
            </a:p>
          </p:txBody>
        </p:sp>
      </p:grpSp>
      <p:grpSp>
        <p:nvGrpSpPr>
          <p:cNvPr id="22" name="Oval 68"/>
          <p:cNvGrpSpPr/>
          <p:nvPr/>
        </p:nvGrpSpPr>
        <p:grpSpPr>
          <a:xfrm>
            <a:off x="4668677" y="4599023"/>
            <a:ext cx="1001293" cy="989013"/>
            <a:chOff x="0" y="0"/>
            <a:chExt cx="1001291" cy="989012"/>
          </a:xfrm>
        </p:grpSpPr>
        <p:sp>
          <p:nvSpPr>
            <p:cNvPr id="23" name="椭圆形"/>
            <p:cNvSpPr/>
            <p:nvPr/>
          </p:nvSpPr>
          <p:spPr>
            <a:xfrm>
              <a:off x="0" y="-1"/>
              <a:ext cx="1001292" cy="989014"/>
            </a:xfrm>
            <a:prstGeom prst="ellipse">
              <a:avLst/>
            </a:prstGeom>
            <a:gradFill flip="none" rotWithShape="1">
              <a:gsLst>
                <a:gs pos="0">
                  <a:srgbClr val="1766C2"/>
                </a:gs>
                <a:gs pos="100000">
                  <a:srgbClr val="62AEFF"/>
                </a:gs>
              </a:gsLst>
              <a:lin ang="5443250" scaled="0"/>
            </a:gradFill>
            <a:ln w="38100" cap="flat">
              <a:solidFill>
                <a:srgbClr val="00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4" name="4"/>
            <p:cNvSpPr txBox="1"/>
            <p:nvPr/>
          </p:nvSpPr>
          <p:spPr>
            <a:xfrm>
              <a:off x="321439" y="175736"/>
              <a:ext cx="358413" cy="637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377">
                <a:defRPr sz="3600">
                  <a:solidFill>
                    <a:srgbClr val="FFFFFF"/>
                  </a:solidFill>
                  <a:latin typeface="Source Han Sans HW SC"/>
                  <a:ea typeface="Source Han Sans HW SC"/>
                  <a:cs typeface="Source Han Sans HW SC"/>
                  <a:sym typeface="Source Han Sans HW SC"/>
                </a:defRPr>
              </a:lvl1pPr>
            </a:lstStyle>
            <a:p>
              <a:r>
                <a:t>4</a:t>
              </a:r>
            </a:p>
          </p:txBody>
        </p:sp>
      </p:grpSp>
      <p:grpSp>
        <p:nvGrpSpPr>
          <p:cNvPr id="25" name="Oval 68"/>
          <p:cNvGrpSpPr/>
          <p:nvPr/>
        </p:nvGrpSpPr>
        <p:grpSpPr>
          <a:xfrm>
            <a:off x="4051279" y="2845344"/>
            <a:ext cx="1001293" cy="989013"/>
            <a:chOff x="0" y="0"/>
            <a:chExt cx="1001291" cy="989012"/>
          </a:xfrm>
        </p:grpSpPr>
        <p:sp>
          <p:nvSpPr>
            <p:cNvPr id="26" name="椭圆形"/>
            <p:cNvSpPr/>
            <p:nvPr/>
          </p:nvSpPr>
          <p:spPr>
            <a:xfrm>
              <a:off x="0" y="-1"/>
              <a:ext cx="1001292" cy="989014"/>
            </a:xfrm>
            <a:prstGeom prst="ellipse">
              <a:avLst/>
            </a:prstGeom>
            <a:gradFill flip="none" rotWithShape="1">
              <a:gsLst>
                <a:gs pos="0">
                  <a:srgbClr val="1766C2"/>
                </a:gs>
                <a:gs pos="100000">
                  <a:srgbClr val="62AEFF"/>
                </a:gs>
              </a:gsLst>
              <a:lin ang="5443250" scaled="0"/>
            </a:gradFill>
            <a:ln w="38100" cap="flat">
              <a:solidFill>
                <a:srgbClr val="00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7" name="5"/>
            <p:cNvSpPr txBox="1"/>
            <p:nvPr/>
          </p:nvSpPr>
          <p:spPr>
            <a:xfrm>
              <a:off x="321439" y="175736"/>
              <a:ext cx="358413" cy="637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defTabSz="914377">
                <a:defRPr sz="3600">
                  <a:solidFill>
                    <a:srgbClr val="FFFFFF"/>
                  </a:solidFill>
                  <a:latin typeface="Source Han Sans HW SC"/>
                  <a:ea typeface="Source Han Sans HW SC"/>
                  <a:cs typeface="Source Han Sans HW SC"/>
                  <a:sym typeface="Source Han Sans HW SC"/>
                </a:defRPr>
              </a:lvl1pPr>
            </a:lstStyle>
            <a:p>
              <a:r>
                <a:t>5</a:t>
              </a:r>
            </a:p>
          </p:txBody>
        </p:sp>
      </p:grpSp>
      <p:grpSp>
        <p:nvGrpSpPr>
          <p:cNvPr id="28" name="成组"/>
          <p:cNvGrpSpPr/>
          <p:nvPr/>
        </p:nvGrpSpPr>
        <p:grpSpPr>
          <a:xfrm>
            <a:off x="1301314" y="1353837"/>
            <a:ext cx="9563405" cy="4692142"/>
            <a:chOff x="0" y="0"/>
            <a:chExt cx="9563403" cy="4692140"/>
          </a:xfrm>
        </p:grpSpPr>
        <p:grpSp>
          <p:nvGrpSpPr>
            <p:cNvPr id="29" name="成组"/>
            <p:cNvGrpSpPr/>
            <p:nvPr/>
          </p:nvGrpSpPr>
          <p:grpSpPr>
            <a:xfrm>
              <a:off x="1126062" y="0"/>
              <a:ext cx="2536641" cy="1313956"/>
              <a:chOff x="0" y="0"/>
              <a:chExt cx="2536640" cy="1313955"/>
            </a:xfrm>
          </p:grpSpPr>
          <p:sp>
            <p:nvSpPr>
              <p:cNvPr id="42" name="išľíďè"/>
              <p:cNvSpPr txBox="1"/>
              <p:nvPr/>
            </p:nvSpPr>
            <p:spPr>
              <a:xfrm>
                <a:off x="0" y="397015"/>
                <a:ext cx="2536641"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defTabSz="913764">
                  <a:lnSpc>
                    <a:spcPct val="120000"/>
                  </a:lnSpc>
                  <a:defRPr sz="1400">
                    <a:solidFill>
                      <a:srgbClr val="5E5E5E"/>
                    </a:solidFill>
                    <a:latin typeface="微软雅黑"/>
                    <a:ea typeface="微软雅黑"/>
                    <a:cs typeface="微软雅黑"/>
                    <a:sym typeface="微软雅黑"/>
                  </a:defRPr>
                </a:pPr>
                <a:r>
                  <a:t>输入替换内容58pic.com输入替换内容58pic.com输入替换内容58pic.com</a:t>
                </a:r>
              </a:p>
            </p:txBody>
          </p:sp>
          <p:sp>
            <p:nvSpPr>
              <p:cNvPr id="43" name="TextBox 265"/>
              <p:cNvSpPr txBox="1"/>
              <p:nvPr/>
            </p:nvSpPr>
            <p:spPr>
              <a:xfrm>
                <a:off x="1169267"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30" name="成组"/>
            <p:cNvGrpSpPr/>
            <p:nvPr/>
          </p:nvGrpSpPr>
          <p:grpSpPr>
            <a:xfrm>
              <a:off x="0" y="1546727"/>
              <a:ext cx="2536641" cy="1300894"/>
              <a:chOff x="0" y="0"/>
              <a:chExt cx="2536640" cy="1300893"/>
            </a:xfrm>
          </p:grpSpPr>
          <p:sp>
            <p:nvSpPr>
              <p:cNvPr id="40" name="išľíďè"/>
              <p:cNvSpPr txBox="1"/>
              <p:nvPr/>
            </p:nvSpPr>
            <p:spPr>
              <a:xfrm>
                <a:off x="0" y="383953"/>
                <a:ext cx="2536641"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defTabSz="913764">
                  <a:lnSpc>
                    <a:spcPct val="120000"/>
                  </a:lnSpc>
                  <a:defRPr sz="1400">
                    <a:solidFill>
                      <a:srgbClr val="5E5E5E"/>
                    </a:solidFill>
                    <a:latin typeface="微软雅黑"/>
                    <a:ea typeface="微软雅黑"/>
                    <a:cs typeface="微软雅黑"/>
                    <a:sym typeface="微软雅黑"/>
                  </a:defRPr>
                </a:pPr>
                <a:r>
                  <a:t>输入替换内容58pic.com输入替换内容58pic.com输入替换内容58pic.com</a:t>
                </a:r>
              </a:p>
            </p:txBody>
          </p:sp>
          <p:sp>
            <p:nvSpPr>
              <p:cNvPr id="41" name="TextBox 265"/>
              <p:cNvSpPr txBox="1"/>
              <p:nvPr/>
            </p:nvSpPr>
            <p:spPr>
              <a:xfrm>
                <a:off x="1143983"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31" name="成组"/>
            <p:cNvGrpSpPr/>
            <p:nvPr/>
          </p:nvGrpSpPr>
          <p:grpSpPr>
            <a:xfrm>
              <a:off x="626333" y="3388146"/>
              <a:ext cx="2536641" cy="1303995"/>
              <a:chOff x="0" y="0"/>
              <a:chExt cx="2536640" cy="1303993"/>
            </a:xfrm>
          </p:grpSpPr>
          <p:sp>
            <p:nvSpPr>
              <p:cNvPr id="38" name="išľíďè"/>
              <p:cNvSpPr txBox="1"/>
              <p:nvPr/>
            </p:nvSpPr>
            <p:spPr>
              <a:xfrm>
                <a:off x="0" y="387053"/>
                <a:ext cx="2536641"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defTabSz="913764">
                  <a:lnSpc>
                    <a:spcPct val="120000"/>
                  </a:lnSpc>
                  <a:defRPr sz="1400">
                    <a:solidFill>
                      <a:srgbClr val="5E5E5E"/>
                    </a:solidFill>
                    <a:latin typeface="微软雅黑"/>
                    <a:ea typeface="微软雅黑"/>
                    <a:cs typeface="微软雅黑"/>
                    <a:sym typeface="微软雅黑"/>
                  </a:defRPr>
                </a:pPr>
                <a:r>
                  <a:t>输入替换内容58pic.com输入替换内容58pic.com输入替换内容58pic.com</a:t>
                </a:r>
              </a:p>
            </p:txBody>
          </p:sp>
          <p:sp>
            <p:nvSpPr>
              <p:cNvPr id="39" name="TextBox 265"/>
              <p:cNvSpPr txBox="1"/>
              <p:nvPr/>
            </p:nvSpPr>
            <p:spPr>
              <a:xfrm>
                <a:off x="1150276" y="0"/>
                <a:ext cx="1222846"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32" name="成组"/>
            <p:cNvGrpSpPr/>
            <p:nvPr/>
          </p:nvGrpSpPr>
          <p:grpSpPr>
            <a:xfrm>
              <a:off x="6688733" y="3245185"/>
              <a:ext cx="2536641" cy="1318236"/>
              <a:chOff x="0" y="0"/>
              <a:chExt cx="2536640" cy="1318234"/>
            </a:xfrm>
          </p:grpSpPr>
          <p:sp>
            <p:nvSpPr>
              <p:cNvPr id="36" name="išľíďè"/>
              <p:cNvSpPr txBox="1"/>
              <p:nvPr/>
            </p:nvSpPr>
            <p:spPr>
              <a:xfrm>
                <a:off x="0" y="401294"/>
                <a:ext cx="2536641"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defTabSz="913764">
                  <a:lnSpc>
                    <a:spcPct val="120000"/>
                  </a:lnSpc>
                  <a:defRPr sz="1400">
                    <a:solidFill>
                      <a:srgbClr val="5E5E5E"/>
                    </a:solidFill>
                    <a:latin typeface="微软雅黑"/>
                    <a:ea typeface="微软雅黑"/>
                    <a:cs typeface="微软雅黑"/>
                    <a:sym typeface="微软雅黑"/>
                  </a:defRPr>
                </a:pPr>
                <a:r>
                  <a:t>输入替换内容58pic.com输入替换内容58pic.com输入替换内容58pic.com</a:t>
                </a:r>
              </a:p>
            </p:txBody>
          </p:sp>
          <p:sp>
            <p:nvSpPr>
              <p:cNvPr id="37" name="TextBox 265"/>
              <p:cNvSpPr txBox="1"/>
              <p:nvPr/>
            </p:nvSpPr>
            <p:spPr>
              <a:xfrm>
                <a:off x="5769" y="0"/>
                <a:ext cx="1222846"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33" name="成组"/>
            <p:cNvGrpSpPr/>
            <p:nvPr/>
          </p:nvGrpSpPr>
          <p:grpSpPr>
            <a:xfrm>
              <a:off x="7006117" y="1508627"/>
              <a:ext cx="2557287" cy="1338994"/>
              <a:chOff x="0" y="0"/>
              <a:chExt cx="2557286" cy="1338993"/>
            </a:xfrm>
          </p:grpSpPr>
          <p:sp>
            <p:nvSpPr>
              <p:cNvPr id="34" name="išľíďè"/>
              <p:cNvSpPr txBox="1"/>
              <p:nvPr/>
            </p:nvSpPr>
            <p:spPr>
              <a:xfrm>
                <a:off x="20646" y="422053"/>
                <a:ext cx="2536641"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defTabSz="913764">
                  <a:lnSpc>
                    <a:spcPct val="120000"/>
                  </a:lnSpc>
                  <a:defRPr sz="1400">
                    <a:solidFill>
                      <a:srgbClr val="5E5E5E"/>
                    </a:solidFill>
                    <a:latin typeface="微软雅黑"/>
                    <a:ea typeface="微软雅黑"/>
                    <a:cs typeface="微软雅黑"/>
                    <a:sym typeface="微软雅黑"/>
                  </a:defRPr>
                </a:pPr>
                <a:r>
                  <a:t>输入替换内容58pic.com输入替换内容58pic.com输入替换内容58pic.com</a:t>
                </a:r>
              </a:p>
            </p:txBody>
          </p:sp>
          <p:sp>
            <p:nvSpPr>
              <p:cNvPr id="35" name="TextBox 265"/>
              <p:cNvSpPr txBox="1"/>
              <p:nvPr/>
            </p:nvSpPr>
            <p:spPr>
              <a:xfrm>
                <a:off x="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sp>
        <p:nvSpPr>
          <p:cNvPr id="44"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35591868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82"/>
          <p:cNvSpPr/>
          <p:nvPr/>
        </p:nvSpPr>
        <p:spPr>
          <a:xfrm>
            <a:off x="1683103" y="2446736"/>
            <a:ext cx="2434395" cy="2434394"/>
          </a:xfrm>
          <a:prstGeom prst="ellipse">
            <a:avLst/>
          </a:prstGeom>
          <a:gradFill>
            <a:gsLst>
              <a:gs pos="0">
                <a:srgbClr val="FFFFFF"/>
              </a:gs>
              <a:gs pos="100000">
                <a:srgbClr val="EBEBEB"/>
              </a:gs>
            </a:gsLst>
            <a:lin ang="5400000"/>
          </a:gradFill>
          <a:ln w="12700">
            <a:solidFill>
              <a:srgbClr val="EEEEEE"/>
            </a:solidFill>
            <a:miter/>
          </a:ln>
          <a:effectLst>
            <a:outerShdw blurRad="228600" dist="101600" dir="5400000" rotWithShape="0">
              <a:srgbClr val="262626">
                <a:alpha val="33000"/>
              </a:srgbClr>
            </a:outerShdw>
          </a:effectLst>
        </p:spPr>
        <p:txBody>
          <a:bodyPr lIns="45719" rIns="45719"/>
          <a:lstStyle/>
          <a:p>
            <a:pPr defTabSz="914400">
              <a:defRPr sz="1800"/>
            </a:pPr>
            <a:endParaRPr/>
          </a:p>
        </p:txBody>
      </p:sp>
      <p:grpSp>
        <p:nvGrpSpPr>
          <p:cNvPr id="3" name="组合 42"/>
          <p:cNvGrpSpPr/>
          <p:nvPr/>
        </p:nvGrpSpPr>
        <p:grpSpPr>
          <a:xfrm>
            <a:off x="884325" y="1511266"/>
            <a:ext cx="10065206" cy="4305335"/>
            <a:chOff x="0" y="0"/>
            <a:chExt cx="10065204" cy="4305334"/>
          </a:xfrm>
        </p:grpSpPr>
        <p:grpSp>
          <p:nvGrpSpPr>
            <p:cNvPr id="4" name="组合 9"/>
            <p:cNvGrpSpPr/>
            <p:nvPr/>
          </p:nvGrpSpPr>
          <p:grpSpPr>
            <a:xfrm>
              <a:off x="-1" y="0"/>
              <a:ext cx="4090554" cy="4305335"/>
              <a:chOff x="0" y="0"/>
              <a:chExt cx="4090553" cy="4305334"/>
            </a:xfrm>
          </p:grpSpPr>
          <p:grpSp>
            <p:nvGrpSpPr>
              <p:cNvPr id="22" name="组合 10"/>
              <p:cNvGrpSpPr/>
              <p:nvPr/>
            </p:nvGrpSpPr>
            <p:grpSpPr>
              <a:xfrm>
                <a:off x="-1" y="0"/>
                <a:ext cx="4090555" cy="4305335"/>
                <a:chOff x="0" y="0"/>
                <a:chExt cx="4090553" cy="4305334"/>
              </a:xfrm>
            </p:grpSpPr>
            <p:sp>
              <p:nvSpPr>
                <p:cNvPr id="25" name="Line 16"/>
                <p:cNvSpPr/>
                <p:nvPr/>
              </p:nvSpPr>
              <p:spPr>
                <a:xfrm>
                  <a:off x="-1" y="2154297"/>
                  <a:ext cx="4090555" cy="1"/>
                </a:xfrm>
                <a:prstGeom prst="line">
                  <a:avLst/>
                </a:prstGeom>
                <a:noFill/>
                <a:ln w="25400" cap="flat">
                  <a:solidFill>
                    <a:srgbClr val="0096FF"/>
                  </a:solidFill>
                  <a:prstDash val="solid"/>
                  <a:bevel/>
                </a:ln>
                <a:effectLst/>
              </p:spPr>
              <p:txBody>
                <a:bodyPr wrap="square" lIns="45719" tIns="45719" rIns="45719" bIns="45719" numCol="1" anchor="t">
                  <a:noAutofit/>
                </a:bodyPr>
                <a:lstStyle/>
                <a:p>
                  <a:pPr defTabSz="914400">
                    <a:defRPr sz="1800"/>
                  </a:pPr>
                  <a:endParaRPr/>
                </a:p>
              </p:txBody>
            </p:sp>
            <p:sp>
              <p:nvSpPr>
                <p:cNvPr id="26" name="Line 17"/>
                <p:cNvSpPr/>
                <p:nvPr/>
              </p:nvSpPr>
              <p:spPr>
                <a:xfrm flipH="1">
                  <a:off x="2046091" y="0"/>
                  <a:ext cx="1" cy="4305335"/>
                </a:xfrm>
                <a:prstGeom prst="line">
                  <a:avLst/>
                </a:prstGeom>
                <a:noFill/>
                <a:ln w="25400" cap="flat">
                  <a:solidFill>
                    <a:srgbClr val="0096FF"/>
                  </a:solidFill>
                  <a:prstDash val="solid"/>
                  <a:bevel/>
                </a:ln>
                <a:effectLst/>
              </p:spPr>
              <p:txBody>
                <a:bodyPr wrap="square" lIns="45719" tIns="45719" rIns="45719" bIns="45719" numCol="1" anchor="t">
                  <a:noAutofit/>
                </a:bodyPr>
                <a:lstStyle/>
                <a:p>
                  <a:pPr defTabSz="914400">
                    <a:defRPr sz="1800"/>
                  </a:pPr>
                  <a:endParaRPr/>
                </a:p>
              </p:txBody>
            </p:sp>
          </p:grpSp>
          <p:sp>
            <p:nvSpPr>
              <p:cNvPr id="23" name="Oval 10"/>
              <p:cNvSpPr/>
              <p:nvPr/>
            </p:nvSpPr>
            <p:spPr>
              <a:xfrm>
                <a:off x="407263" y="501092"/>
                <a:ext cx="3276029" cy="3303149"/>
              </a:xfrm>
              <a:prstGeom prst="ellipse">
                <a:avLst/>
              </a:prstGeom>
              <a:noFill/>
              <a:ln w="12700" cap="flat">
                <a:solidFill>
                  <a:srgbClr val="76D6FF"/>
                </a:solidFill>
                <a:prstDash val="solid"/>
                <a:bevel/>
              </a:ln>
              <a:effectLst/>
            </p:spPr>
            <p:txBody>
              <a:bodyPr wrap="square" lIns="45719" tIns="45719" rIns="45719" bIns="45719" numCol="1" anchor="ctr">
                <a:noAutofit/>
              </a:bodyPr>
              <a:lstStyle/>
              <a:p>
                <a:pPr defTabSz="914400">
                  <a:defRPr>
                    <a:solidFill>
                      <a:srgbClr val="181717"/>
                    </a:solidFill>
                    <a:latin typeface="Arial"/>
                    <a:ea typeface="Arial"/>
                    <a:cs typeface="Arial"/>
                    <a:sym typeface="Arial"/>
                  </a:defRPr>
                </a:pPr>
                <a:endParaRPr/>
              </a:p>
            </p:txBody>
          </p:sp>
          <p:sp>
            <p:nvSpPr>
              <p:cNvPr id="24" name="Oval 15"/>
              <p:cNvSpPr/>
              <p:nvPr/>
            </p:nvSpPr>
            <p:spPr>
              <a:xfrm>
                <a:off x="193856" y="281916"/>
                <a:ext cx="3702839" cy="3741503"/>
              </a:xfrm>
              <a:prstGeom prst="ellipse">
                <a:avLst/>
              </a:prstGeom>
              <a:noFill/>
              <a:ln w="12700" cap="flat">
                <a:solidFill>
                  <a:srgbClr val="76D6FF"/>
                </a:solidFill>
                <a:prstDash val="solid"/>
                <a:bevel/>
              </a:ln>
              <a:effectLst/>
            </p:spPr>
            <p:txBody>
              <a:bodyPr wrap="square" lIns="45719" tIns="45719" rIns="45719" bIns="45719" numCol="1" anchor="ctr">
                <a:noAutofit/>
              </a:bodyPr>
              <a:lstStyle/>
              <a:p>
                <a:pPr defTabSz="914400">
                  <a:defRPr>
                    <a:solidFill>
                      <a:srgbClr val="181717"/>
                    </a:solidFill>
                    <a:latin typeface="Arial"/>
                    <a:ea typeface="Arial"/>
                    <a:cs typeface="Arial"/>
                    <a:sym typeface="Arial"/>
                  </a:defRPr>
                </a:pPr>
                <a:endParaRPr/>
              </a:p>
            </p:txBody>
          </p:sp>
        </p:grpSp>
        <p:sp>
          <p:nvSpPr>
            <p:cNvPr id="5" name="Oval 12"/>
            <p:cNvSpPr/>
            <p:nvPr/>
          </p:nvSpPr>
          <p:spPr>
            <a:xfrm>
              <a:off x="676283" y="755539"/>
              <a:ext cx="2737981" cy="2794259"/>
            </a:xfrm>
            <a:prstGeom prst="ellipse">
              <a:avLst/>
            </a:prstGeom>
            <a:noFill/>
            <a:ln w="12700" cap="flat">
              <a:solidFill>
                <a:srgbClr val="76D6FF"/>
              </a:solidFill>
              <a:prstDash val="solid"/>
              <a:miter lim="800000"/>
            </a:ln>
            <a:effectLst/>
          </p:spPr>
          <p:txBody>
            <a:bodyPr wrap="square" lIns="45719" tIns="45719" rIns="45719" bIns="45719" numCol="1" anchor="ctr">
              <a:noAutofit/>
            </a:bodyPr>
            <a:lstStyle/>
            <a:p>
              <a:pPr algn="ctr" defTabSz="914400">
                <a:defRPr sz="3600">
                  <a:solidFill>
                    <a:srgbClr val="181717"/>
                  </a:solidFill>
                </a:defRPr>
              </a:pPr>
              <a:endParaRPr/>
            </a:p>
          </p:txBody>
        </p:sp>
        <p:sp>
          <p:nvSpPr>
            <p:cNvPr id="6" name="Oval 14"/>
            <p:cNvSpPr/>
            <p:nvPr/>
          </p:nvSpPr>
          <p:spPr>
            <a:xfrm>
              <a:off x="1241824" y="1331674"/>
              <a:ext cx="1606901" cy="1641989"/>
            </a:xfrm>
            <a:prstGeom prst="ellipse">
              <a:avLst/>
            </a:prstGeom>
            <a:gradFill flip="none" rotWithShape="1">
              <a:gsLst>
                <a:gs pos="0">
                  <a:srgbClr val="1766C2"/>
                </a:gs>
                <a:gs pos="100000">
                  <a:srgbClr val="62AEFF"/>
                </a:gs>
              </a:gsLst>
              <a:lin ang="5443250" scaled="0"/>
            </a:gradFill>
            <a:ln w="38100" cap="flat">
              <a:solidFill>
                <a:srgbClr val="00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7" name="文本5"/>
            <p:cNvSpPr txBox="1"/>
            <p:nvPr/>
          </p:nvSpPr>
          <p:spPr>
            <a:xfrm>
              <a:off x="3163610" y="3668266"/>
              <a:ext cx="2397273" cy="3338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207" tIns="27207" rIns="27207" bIns="27207" numCol="1" anchor="ctr">
              <a:spAutoFit/>
            </a:bodyPr>
            <a:lstStyle/>
            <a:p>
              <a:pPr defTabSz="914400">
                <a:defRPr sz="1600">
                  <a:solidFill>
                    <a:srgbClr val="181717"/>
                  </a:solidFill>
                  <a:latin typeface="微软雅黑"/>
                  <a:ea typeface="微软雅黑"/>
                  <a:cs typeface="微软雅黑"/>
                  <a:sym typeface="微软雅黑"/>
                </a:defRPr>
              </a:pPr>
              <a:r>
                <a:t>此处添加文本5</a:t>
              </a:r>
            </a:p>
          </p:txBody>
        </p:sp>
        <p:sp>
          <p:nvSpPr>
            <p:cNvPr id="8" name="文本4"/>
            <p:cNvSpPr txBox="1"/>
            <p:nvPr/>
          </p:nvSpPr>
          <p:spPr>
            <a:xfrm>
              <a:off x="3896338" y="2933260"/>
              <a:ext cx="2399326" cy="3338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207" tIns="27207" rIns="27207" bIns="27207" numCol="1" anchor="ctr">
              <a:spAutoFit/>
            </a:bodyPr>
            <a:lstStyle/>
            <a:p>
              <a:pPr defTabSz="914400">
                <a:defRPr sz="1600">
                  <a:solidFill>
                    <a:srgbClr val="181717"/>
                  </a:solidFill>
                  <a:latin typeface="微软雅黑"/>
                  <a:ea typeface="微软雅黑"/>
                  <a:cs typeface="微软雅黑"/>
                  <a:sym typeface="微软雅黑"/>
                </a:defRPr>
              </a:pPr>
              <a:r>
                <a:t>此处添加文本4</a:t>
              </a:r>
            </a:p>
          </p:txBody>
        </p:sp>
        <p:sp>
          <p:nvSpPr>
            <p:cNvPr id="9" name="文本3"/>
            <p:cNvSpPr txBox="1"/>
            <p:nvPr/>
          </p:nvSpPr>
          <p:spPr>
            <a:xfrm>
              <a:off x="4175470" y="2005262"/>
              <a:ext cx="2395221" cy="3338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207" tIns="27207" rIns="27207" bIns="27207" numCol="1" anchor="ctr">
              <a:spAutoFit/>
            </a:bodyPr>
            <a:lstStyle/>
            <a:p>
              <a:pPr defTabSz="914400">
                <a:defRPr sz="1600">
                  <a:solidFill>
                    <a:srgbClr val="181717"/>
                  </a:solidFill>
                  <a:latin typeface="微软雅黑"/>
                  <a:ea typeface="微软雅黑"/>
                  <a:cs typeface="微软雅黑"/>
                  <a:sym typeface="微软雅黑"/>
                </a:defRPr>
              </a:pPr>
              <a:r>
                <a:t>此处添加文本3</a:t>
              </a:r>
            </a:p>
          </p:txBody>
        </p:sp>
        <p:sp>
          <p:nvSpPr>
            <p:cNvPr id="10" name="文本2"/>
            <p:cNvSpPr txBox="1"/>
            <p:nvPr/>
          </p:nvSpPr>
          <p:spPr>
            <a:xfrm>
              <a:off x="3902495" y="1103954"/>
              <a:ext cx="2395222" cy="3338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207" tIns="27207" rIns="27207" bIns="27207" numCol="1" anchor="ctr">
              <a:spAutoFit/>
            </a:bodyPr>
            <a:lstStyle/>
            <a:p>
              <a:pPr defTabSz="914400">
                <a:defRPr sz="1600">
                  <a:solidFill>
                    <a:srgbClr val="181717"/>
                  </a:solidFill>
                  <a:latin typeface="微软雅黑"/>
                  <a:ea typeface="微软雅黑"/>
                  <a:cs typeface="微软雅黑"/>
                  <a:sym typeface="微软雅黑"/>
                </a:defRPr>
              </a:pPr>
              <a:r>
                <a:t>此处添加文本2</a:t>
              </a:r>
            </a:p>
          </p:txBody>
        </p:sp>
        <p:sp>
          <p:nvSpPr>
            <p:cNvPr id="11" name="文本1"/>
            <p:cNvSpPr txBox="1"/>
            <p:nvPr/>
          </p:nvSpPr>
          <p:spPr>
            <a:xfrm>
              <a:off x="3110246" y="295036"/>
              <a:ext cx="2397273" cy="3338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207" tIns="27207" rIns="27207" bIns="27207" numCol="1" anchor="ctr">
              <a:spAutoFit/>
            </a:bodyPr>
            <a:lstStyle>
              <a:lvl1pPr defTabSz="914400">
                <a:defRPr sz="1600">
                  <a:solidFill>
                    <a:srgbClr val="181717"/>
                  </a:solidFill>
                  <a:latin typeface="微软雅黑"/>
                  <a:ea typeface="微软雅黑"/>
                  <a:cs typeface="微软雅黑"/>
                  <a:sym typeface="微软雅黑"/>
                </a:defRPr>
              </a:lvl1pPr>
            </a:lstStyle>
            <a:p>
              <a:r>
                <a:t>单击添加您的文字</a:t>
              </a:r>
            </a:p>
          </p:txBody>
        </p:sp>
        <p:sp>
          <p:nvSpPr>
            <p:cNvPr id="12" name="圆圈2"/>
            <p:cNvSpPr/>
            <p:nvPr/>
          </p:nvSpPr>
          <p:spPr>
            <a:xfrm>
              <a:off x="3535183" y="1100536"/>
              <a:ext cx="326185" cy="326285"/>
            </a:xfrm>
            <a:prstGeom prst="ellipse">
              <a:avLst/>
            </a:prstGeom>
            <a:gradFill flip="none" rotWithShape="1">
              <a:gsLst>
                <a:gs pos="0">
                  <a:srgbClr val="1766C2"/>
                </a:gs>
                <a:gs pos="100000">
                  <a:srgbClr val="62AEFF"/>
                </a:gs>
              </a:gsLst>
              <a:lin ang="5443250" scaled="0"/>
            </a:gradFill>
            <a:ln w="12700" cap="flat">
              <a:noFill/>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3" name="矩形 37"/>
            <p:cNvSpPr txBox="1"/>
            <p:nvPr/>
          </p:nvSpPr>
          <p:spPr>
            <a:xfrm>
              <a:off x="6616502" y="739699"/>
              <a:ext cx="3448703" cy="10845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9" tIns="34279" rIns="34279" bIns="34279" numCol="1" anchor="t">
              <a:spAutoFit/>
            </a:bodyPr>
            <a:lstStyle>
              <a:lvl1pPr algn="just" defTabSz="914400">
                <a:defRPr sz="1400">
                  <a:solidFill>
                    <a:srgbClr val="181717"/>
                  </a:solidFill>
                  <a:latin typeface="微软雅黑"/>
                  <a:ea typeface="微软雅黑"/>
                  <a:cs typeface="微软雅黑"/>
                  <a:sym typeface="微软雅黑"/>
                </a:defRPr>
              </a:lvl1pPr>
            </a:lstStyle>
            <a:p>
              <a:r>
                <a:t>在这里输入您的文字内容，或者将您的文字内容复制在这里。在这里输入您的文字内容，或者将您的文字复制在这里，在这里输入您的文字内容，或者将您的文字复制在这里</a:t>
              </a:r>
            </a:p>
          </p:txBody>
        </p:sp>
        <p:sp>
          <p:nvSpPr>
            <p:cNvPr id="14" name="矩形 38"/>
            <p:cNvSpPr txBox="1"/>
            <p:nvPr/>
          </p:nvSpPr>
          <p:spPr>
            <a:xfrm>
              <a:off x="1399470" y="1718790"/>
              <a:ext cx="1291611" cy="9067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9" tIns="34279" rIns="34279" bIns="34279" numCol="1" anchor="t">
              <a:spAutoFit/>
            </a:bodyPr>
            <a:lstStyle/>
            <a:p>
              <a:pPr algn="ctr" defTabSz="914400">
                <a:defRPr sz="2400">
                  <a:solidFill>
                    <a:srgbClr val="FFFFFF"/>
                  </a:solidFill>
                  <a:latin typeface="微软雅黑"/>
                  <a:ea typeface="微软雅黑"/>
                  <a:cs typeface="微软雅黑"/>
                  <a:sym typeface="微软雅黑"/>
                </a:defRPr>
              </a:pPr>
              <a:r>
                <a:t>添加您</a:t>
              </a:r>
            </a:p>
            <a:p>
              <a:pPr algn="ctr" defTabSz="914400">
                <a:defRPr sz="2400">
                  <a:solidFill>
                    <a:srgbClr val="FFFFFF"/>
                  </a:solidFill>
                  <a:latin typeface="微软雅黑"/>
                  <a:ea typeface="微软雅黑"/>
                  <a:cs typeface="微软雅黑"/>
                  <a:sym typeface="微软雅黑"/>
                </a:defRPr>
              </a:pPr>
              <a:r>
                <a:t>的标题</a:t>
              </a:r>
            </a:p>
          </p:txBody>
        </p:sp>
        <p:sp>
          <p:nvSpPr>
            <p:cNvPr id="15" name="矩形 39"/>
            <p:cNvSpPr txBox="1"/>
            <p:nvPr/>
          </p:nvSpPr>
          <p:spPr>
            <a:xfrm>
              <a:off x="6616502" y="194529"/>
              <a:ext cx="3448703" cy="487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9" tIns="34279" rIns="34279" bIns="34279" numCol="1" anchor="t">
              <a:spAutoFit/>
            </a:bodyPr>
            <a:lstStyle>
              <a:lvl1pPr defTabSz="914400">
                <a:defRPr sz="2400" b="1">
                  <a:solidFill>
                    <a:srgbClr val="181717"/>
                  </a:solidFill>
                  <a:latin typeface="微软雅黑"/>
                  <a:ea typeface="微软雅黑"/>
                  <a:cs typeface="微软雅黑"/>
                  <a:sym typeface="微软雅黑"/>
                </a:defRPr>
              </a:lvl1pPr>
            </a:lstStyle>
            <a:p>
              <a:r>
                <a:t>添加您的标题</a:t>
              </a:r>
            </a:p>
          </p:txBody>
        </p:sp>
        <p:sp>
          <p:nvSpPr>
            <p:cNvPr id="16" name="矩形 40"/>
            <p:cNvSpPr txBox="1"/>
            <p:nvPr/>
          </p:nvSpPr>
          <p:spPr>
            <a:xfrm>
              <a:off x="6616502" y="2871327"/>
              <a:ext cx="3448703" cy="10845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9" tIns="34279" rIns="34279" bIns="34279" numCol="1" anchor="t">
              <a:spAutoFit/>
            </a:bodyPr>
            <a:lstStyle>
              <a:lvl1pPr algn="just" defTabSz="914400">
                <a:defRPr sz="1400">
                  <a:solidFill>
                    <a:srgbClr val="181717"/>
                  </a:solidFill>
                  <a:latin typeface="微软雅黑"/>
                  <a:ea typeface="微软雅黑"/>
                  <a:cs typeface="微软雅黑"/>
                  <a:sym typeface="微软雅黑"/>
                </a:defRPr>
              </a:lvl1pPr>
            </a:lstStyle>
            <a:p>
              <a:r>
                <a:t>在这里输入您的文字内容，或者将您的文字内容复制在这里。在这里输入您的文字内容，或者将您的文字复制在这里，在这里输入您的文字内容，或者将您的文字复制在这里</a:t>
              </a:r>
            </a:p>
          </p:txBody>
        </p:sp>
        <p:sp>
          <p:nvSpPr>
            <p:cNvPr id="17" name="矩形 41"/>
            <p:cNvSpPr txBox="1"/>
            <p:nvPr/>
          </p:nvSpPr>
          <p:spPr>
            <a:xfrm>
              <a:off x="6616502" y="2326157"/>
              <a:ext cx="3448703" cy="487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9" tIns="34279" rIns="34279" bIns="34279" numCol="1" anchor="t">
              <a:spAutoFit/>
            </a:bodyPr>
            <a:lstStyle>
              <a:lvl1pPr defTabSz="914400">
                <a:defRPr sz="2400" b="1">
                  <a:solidFill>
                    <a:srgbClr val="181717"/>
                  </a:solidFill>
                  <a:latin typeface="微软雅黑"/>
                  <a:ea typeface="微软雅黑"/>
                  <a:cs typeface="微软雅黑"/>
                  <a:sym typeface="微软雅黑"/>
                </a:defRPr>
              </a:lvl1pPr>
            </a:lstStyle>
            <a:p>
              <a:r>
                <a:t>添加您的标题</a:t>
              </a:r>
            </a:p>
          </p:txBody>
        </p:sp>
        <p:sp>
          <p:nvSpPr>
            <p:cNvPr id="18" name="圆圈2"/>
            <p:cNvSpPr/>
            <p:nvPr/>
          </p:nvSpPr>
          <p:spPr>
            <a:xfrm>
              <a:off x="2687894" y="298802"/>
              <a:ext cx="326185" cy="326285"/>
            </a:xfrm>
            <a:prstGeom prst="ellipse">
              <a:avLst/>
            </a:prstGeom>
            <a:gradFill flip="none" rotWithShape="1">
              <a:gsLst>
                <a:gs pos="0">
                  <a:srgbClr val="1766C2"/>
                </a:gs>
                <a:gs pos="100000">
                  <a:srgbClr val="62AEFF"/>
                </a:gs>
              </a:gsLst>
              <a:lin ang="5443250" scaled="0"/>
            </a:gradFill>
            <a:ln w="12700" cap="flat">
              <a:noFill/>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19" name="圆圈2"/>
            <p:cNvSpPr/>
            <p:nvPr/>
          </p:nvSpPr>
          <p:spPr>
            <a:xfrm>
              <a:off x="3803475" y="1989525"/>
              <a:ext cx="326185" cy="326285"/>
            </a:xfrm>
            <a:prstGeom prst="ellipse">
              <a:avLst/>
            </a:prstGeom>
            <a:gradFill flip="none" rotWithShape="1">
              <a:gsLst>
                <a:gs pos="0">
                  <a:srgbClr val="1766C2"/>
                </a:gs>
                <a:gs pos="100000">
                  <a:srgbClr val="62AEFF"/>
                </a:gs>
              </a:gsLst>
              <a:lin ang="5443250" scaled="0"/>
            </a:gradFill>
            <a:ln w="12700" cap="flat">
              <a:noFill/>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0" name="圆圈2"/>
            <p:cNvSpPr/>
            <p:nvPr/>
          </p:nvSpPr>
          <p:spPr>
            <a:xfrm>
              <a:off x="3535183" y="2933260"/>
              <a:ext cx="326185" cy="326285"/>
            </a:xfrm>
            <a:prstGeom prst="ellipse">
              <a:avLst/>
            </a:prstGeom>
            <a:gradFill flip="none" rotWithShape="1">
              <a:gsLst>
                <a:gs pos="0">
                  <a:srgbClr val="1766C2"/>
                </a:gs>
                <a:gs pos="100000">
                  <a:srgbClr val="62AEFF"/>
                </a:gs>
              </a:gsLst>
              <a:lin ang="5443250" scaled="0"/>
            </a:gradFill>
            <a:ln w="12700" cap="flat">
              <a:noFill/>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sp>
          <p:nvSpPr>
            <p:cNvPr id="21" name="圆圈2"/>
            <p:cNvSpPr/>
            <p:nvPr/>
          </p:nvSpPr>
          <p:spPr>
            <a:xfrm>
              <a:off x="2687894" y="3594585"/>
              <a:ext cx="326185" cy="326285"/>
            </a:xfrm>
            <a:prstGeom prst="ellipse">
              <a:avLst/>
            </a:prstGeom>
            <a:gradFill flip="none" rotWithShape="1">
              <a:gsLst>
                <a:gs pos="0">
                  <a:srgbClr val="1766C2"/>
                </a:gs>
                <a:gs pos="100000">
                  <a:srgbClr val="62AEFF"/>
                </a:gs>
              </a:gsLst>
              <a:lin ang="5443250" scaled="0"/>
            </a:gradFill>
            <a:ln w="12700" cap="flat">
              <a:noFill/>
              <a:miter lim="400000"/>
            </a:ln>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sp>
        <p:nvSpPr>
          <p:cNvPr id="27"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34503763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31"/>
          <p:cNvSpPr/>
          <p:nvPr/>
        </p:nvSpPr>
        <p:spPr>
          <a:xfrm rot="16200000">
            <a:off x="1205012" y="4225164"/>
            <a:ext cx="792089" cy="1080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679" y="0"/>
                </a:lnTo>
                <a:lnTo>
                  <a:pt x="21600" y="10800"/>
                </a:lnTo>
                <a:lnTo>
                  <a:pt x="14679" y="21600"/>
                </a:lnTo>
                <a:lnTo>
                  <a:pt x="0" y="21600"/>
                </a:lnTo>
                <a:close/>
              </a:path>
            </a:pathLst>
          </a:cu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3" name="五边形 32"/>
          <p:cNvSpPr/>
          <p:nvPr/>
        </p:nvSpPr>
        <p:spPr>
          <a:xfrm rot="16200000">
            <a:off x="2115914" y="3991138"/>
            <a:ext cx="1260141" cy="1080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67" y="0"/>
                </a:lnTo>
                <a:lnTo>
                  <a:pt x="21600" y="10800"/>
                </a:lnTo>
                <a:lnTo>
                  <a:pt x="15667" y="21600"/>
                </a:lnTo>
                <a:lnTo>
                  <a:pt x="0" y="21600"/>
                </a:lnTo>
                <a:close/>
              </a:path>
            </a:pathLst>
          </a:cu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4" name="五边形 33"/>
          <p:cNvSpPr/>
          <p:nvPr/>
        </p:nvSpPr>
        <p:spPr>
          <a:xfrm rot="16200000">
            <a:off x="3044817" y="3775114"/>
            <a:ext cx="1692189" cy="1080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82" y="0"/>
                </a:lnTo>
                <a:lnTo>
                  <a:pt x="21600" y="10800"/>
                </a:lnTo>
                <a:lnTo>
                  <a:pt x="17182" y="21600"/>
                </a:lnTo>
                <a:lnTo>
                  <a:pt x="0" y="21600"/>
                </a:lnTo>
                <a:close/>
              </a:path>
            </a:pathLst>
          </a:cu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5" name="五边形 55"/>
          <p:cNvSpPr/>
          <p:nvPr/>
        </p:nvSpPr>
        <p:spPr>
          <a:xfrm rot="16200000">
            <a:off x="3937715" y="3523086"/>
            <a:ext cx="2196245" cy="1080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96" y="0"/>
                </a:lnTo>
                <a:lnTo>
                  <a:pt x="21600" y="10800"/>
                </a:lnTo>
                <a:lnTo>
                  <a:pt x="18196" y="21600"/>
                </a:lnTo>
                <a:lnTo>
                  <a:pt x="0" y="21600"/>
                </a:lnTo>
                <a:close/>
              </a:path>
            </a:pathLst>
          </a:cu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6" name="五边形 56"/>
          <p:cNvSpPr/>
          <p:nvPr/>
        </p:nvSpPr>
        <p:spPr>
          <a:xfrm rot="16200000">
            <a:off x="5631703" y="4072146"/>
            <a:ext cx="1098124" cy="1080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792" y="0"/>
                </a:lnTo>
                <a:lnTo>
                  <a:pt x="21600" y="10800"/>
                </a:lnTo>
                <a:lnTo>
                  <a:pt x="14792" y="21600"/>
                </a:lnTo>
                <a:lnTo>
                  <a:pt x="0" y="21600"/>
                </a:lnTo>
                <a:close/>
              </a:path>
            </a:pathLst>
          </a:cu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7" name="五边形 57"/>
          <p:cNvSpPr/>
          <p:nvPr/>
        </p:nvSpPr>
        <p:spPr>
          <a:xfrm rot="16200000">
            <a:off x="6011547" y="3307062"/>
            <a:ext cx="2628293" cy="1080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756" y="0"/>
                </a:lnTo>
                <a:lnTo>
                  <a:pt x="21600" y="10800"/>
                </a:lnTo>
                <a:lnTo>
                  <a:pt x="18756" y="21600"/>
                </a:lnTo>
                <a:lnTo>
                  <a:pt x="0" y="21600"/>
                </a:lnTo>
                <a:close/>
              </a:path>
            </a:pathLst>
          </a:cu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8" name="TextBox 58"/>
          <p:cNvSpPr txBox="1"/>
          <p:nvPr/>
        </p:nvSpPr>
        <p:spPr>
          <a:xfrm>
            <a:off x="1371117" y="3901128"/>
            <a:ext cx="459877"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914400">
              <a:defRPr sz="1800">
                <a:solidFill>
                  <a:srgbClr val="404040"/>
                </a:solidFill>
                <a:latin typeface="微软雅黑"/>
                <a:ea typeface="微软雅黑"/>
                <a:cs typeface="微软雅黑"/>
                <a:sym typeface="微软雅黑"/>
              </a:defRPr>
            </a:pPr>
            <a:r>
              <a:t>7月</a:t>
            </a:r>
          </a:p>
        </p:txBody>
      </p:sp>
      <p:sp>
        <p:nvSpPr>
          <p:cNvPr id="9" name="TextBox 59"/>
          <p:cNvSpPr txBox="1"/>
          <p:nvPr/>
        </p:nvSpPr>
        <p:spPr>
          <a:xfrm>
            <a:off x="2516044" y="3479498"/>
            <a:ext cx="459878"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914400">
              <a:defRPr sz="1800">
                <a:solidFill>
                  <a:srgbClr val="404040"/>
                </a:solidFill>
                <a:latin typeface="微软雅黑"/>
                <a:ea typeface="微软雅黑"/>
                <a:cs typeface="微软雅黑"/>
                <a:sym typeface="微软雅黑"/>
              </a:defRPr>
            </a:pPr>
            <a:r>
              <a:t>8月</a:t>
            </a:r>
          </a:p>
        </p:txBody>
      </p:sp>
      <p:sp>
        <p:nvSpPr>
          <p:cNvPr id="10" name="TextBox 60"/>
          <p:cNvSpPr txBox="1"/>
          <p:nvPr/>
        </p:nvSpPr>
        <p:spPr>
          <a:xfrm>
            <a:off x="3660971" y="2965518"/>
            <a:ext cx="459878"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914400">
              <a:defRPr sz="1800">
                <a:solidFill>
                  <a:srgbClr val="404040"/>
                </a:solidFill>
                <a:latin typeface="微软雅黑"/>
                <a:ea typeface="微软雅黑"/>
                <a:cs typeface="微软雅黑"/>
                <a:sym typeface="微软雅黑"/>
              </a:defRPr>
            </a:pPr>
            <a:r>
              <a:t>9月</a:t>
            </a:r>
          </a:p>
        </p:txBody>
      </p:sp>
      <p:sp>
        <p:nvSpPr>
          <p:cNvPr id="11" name="TextBox 61"/>
          <p:cNvSpPr txBox="1"/>
          <p:nvPr/>
        </p:nvSpPr>
        <p:spPr>
          <a:xfrm>
            <a:off x="4742331" y="2567895"/>
            <a:ext cx="58701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914400">
              <a:defRPr sz="1800">
                <a:solidFill>
                  <a:srgbClr val="404040"/>
                </a:solidFill>
                <a:latin typeface="微软雅黑"/>
                <a:ea typeface="微软雅黑"/>
                <a:cs typeface="微软雅黑"/>
                <a:sym typeface="微软雅黑"/>
              </a:defRPr>
            </a:pPr>
            <a:r>
              <a:t>10月</a:t>
            </a:r>
          </a:p>
        </p:txBody>
      </p:sp>
      <p:sp>
        <p:nvSpPr>
          <p:cNvPr id="12" name="TextBox 62"/>
          <p:cNvSpPr txBox="1"/>
          <p:nvPr/>
        </p:nvSpPr>
        <p:spPr>
          <a:xfrm>
            <a:off x="5895684" y="3657555"/>
            <a:ext cx="570159"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914400">
              <a:defRPr sz="1800">
                <a:solidFill>
                  <a:srgbClr val="404040"/>
                </a:solidFill>
                <a:latin typeface="微软雅黑"/>
                <a:ea typeface="微软雅黑"/>
                <a:cs typeface="微软雅黑"/>
                <a:sym typeface="微软雅黑"/>
              </a:defRPr>
            </a:pPr>
            <a:r>
              <a:t>11月</a:t>
            </a:r>
          </a:p>
        </p:txBody>
      </p:sp>
      <p:sp>
        <p:nvSpPr>
          <p:cNvPr id="13" name="TextBox 63"/>
          <p:cNvSpPr txBox="1"/>
          <p:nvPr/>
        </p:nvSpPr>
        <p:spPr>
          <a:xfrm>
            <a:off x="7075389" y="1988840"/>
            <a:ext cx="58701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defTabSz="914400">
              <a:defRPr sz="1800">
                <a:solidFill>
                  <a:srgbClr val="404040"/>
                </a:solidFill>
                <a:latin typeface="微软雅黑"/>
                <a:ea typeface="微软雅黑"/>
                <a:cs typeface="微软雅黑"/>
                <a:sym typeface="微软雅黑"/>
              </a:defRPr>
            </a:pPr>
            <a:r>
              <a:t>12月</a:t>
            </a:r>
          </a:p>
        </p:txBody>
      </p:sp>
      <p:sp>
        <p:nvSpPr>
          <p:cNvPr id="14" name="TextBox 64"/>
          <p:cNvSpPr txBox="1"/>
          <p:nvPr/>
        </p:nvSpPr>
        <p:spPr>
          <a:xfrm>
            <a:off x="1195830" y="4698370"/>
            <a:ext cx="810454"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FFFF"/>
                </a:solidFill>
                <a:latin typeface="Bebas"/>
                <a:ea typeface="Bebas"/>
                <a:cs typeface="Bebas"/>
                <a:sym typeface="Bebas"/>
              </a:defRPr>
            </a:lvl1pPr>
          </a:lstStyle>
          <a:p>
            <a:r>
              <a:t>10000</a:t>
            </a:r>
          </a:p>
        </p:txBody>
      </p:sp>
      <p:sp>
        <p:nvSpPr>
          <p:cNvPr id="15" name="TextBox 65"/>
          <p:cNvSpPr txBox="1"/>
          <p:nvPr/>
        </p:nvSpPr>
        <p:spPr>
          <a:xfrm>
            <a:off x="2340757" y="4698370"/>
            <a:ext cx="81045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FFFF"/>
                </a:solidFill>
                <a:latin typeface="Bebas"/>
                <a:ea typeface="Bebas"/>
                <a:cs typeface="Bebas"/>
                <a:sym typeface="Bebas"/>
              </a:defRPr>
            </a:lvl1pPr>
          </a:lstStyle>
          <a:p>
            <a:r>
              <a:t>20000</a:t>
            </a:r>
          </a:p>
        </p:txBody>
      </p:sp>
      <p:sp>
        <p:nvSpPr>
          <p:cNvPr id="16" name="TextBox 66"/>
          <p:cNvSpPr txBox="1"/>
          <p:nvPr/>
        </p:nvSpPr>
        <p:spPr>
          <a:xfrm>
            <a:off x="3485682" y="4698370"/>
            <a:ext cx="81045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FFFF"/>
                </a:solidFill>
                <a:latin typeface="Bebas"/>
                <a:ea typeface="Bebas"/>
                <a:cs typeface="Bebas"/>
                <a:sym typeface="Bebas"/>
              </a:defRPr>
            </a:lvl1pPr>
          </a:lstStyle>
          <a:p>
            <a:r>
              <a:t>30000</a:t>
            </a:r>
          </a:p>
        </p:txBody>
      </p:sp>
      <p:sp>
        <p:nvSpPr>
          <p:cNvPr id="17" name="TextBox 67"/>
          <p:cNvSpPr txBox="1"/>
          <p:nvPr/>
        </p:nvSpPr>
        <p:spPr>
          <a:xfrm>
            <a:off x="4630610" y="4698370"/>
            <a:ext cx="810454"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FFFF"/>
                </a:solidFill>
                <a:latin typeface="Bebas"/>
                <a:ea typeface="Bebas"/>
                <a:cs typeface="Bebas"/>
                <a:sym typeface="Bebas"/>
              </a:defRPr>
            </a:lvl1pPr>
          </a:lstStyle>
          <a:p>
            <a:r>
              <a:t>40000</a:t>
            </a:r>
          </a:p>
        </p:txBody>
      </p:sp>
      <p:sp>
        <p:nvSpPr>
          <p:cNvPr id="18" name="TextBox 68"/>
          <p:cNvSpPr txBox="1"/>
          <p:nvPr/>
        </p:nvSpPr>
        <p:spPr>
          <a:xfrm>
            <a:off x="5775537" y="4698370"/>
            <a:ext cx="810454"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FFFF"/>
                </a:solidFill>
                <a:latin typeface="Bebas"/>
                <a:ea typeface="Bebas"/>
                <a:cs typeface="Bebas"/>
                <a:sym typeface="Bebas"/>
              </a:defRPr>
            </a:lvl1pPr>
          </a:lstStyle>
          <a:p>
            <a:r>
              <a:t>50000</a:t>
            </a:r>
          </a:p>
        </p:txBody>
      </p:sp>
      <p:sp>
        <p:nvSpPr>
          <p:cNvPr id="19" name="TextBox 69"/>
          <p:cNvSpPr txBox="1"/>
          <p:nvPr/>
        </p:nvSpPr>
        <p:spPr>
          <a:xfrm>
            <a:off x="6920464" y="4698370"/>
            <a:ext cx="81045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FFFF"/>
                </a:solidFill>
                <a:latin typeface="Bebas"/>
                <a:ea typeface="Bebas"/>
                <a:cs typeface="Bebas"/>
                <a:sym typeface="Bebas"/>
              </a:defRPr>
            </a:lvl1pPr>
          </a:lstStyle>
          <a:p>
            <a:r>
              <a:t>60000</a:t>
            </a:r>
          </a:p>
        </p:txBody>
      </p:sp>
      <p:sp>
        <p:nvSpPr>
          <p:cNvPr id="20" name="矩形 30"/>
          <p:cNvSpPr txBox="1"/>
          <p:nvPr/>
        </p:nvSpPr>
        <p:spPr>
          <a:xfrm>
            <a:off x="8271287" y="3074924"/>
            <a:ext cx="3043651" cy="204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8576" tIns="68576" rIns="68576" bIns="68576">
            <a:spAutoFit/>
          </a:bodyPr>
          <a:lstStyle>
            <a:lvl1pPr>
              <a:lnSpc>
                <a:spcPct val="130000"/>
              </a:lnSpc>
              <a:defRPr sz="1400">
                <a:solidFill>
                  <a:srgbClr val="808080"/>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您的内容打在这里，或者通过复制您的文本后，在此框中选择粘</a:t>
            </a:r>
          </a:p>
        </p:txBody>
      </p:sp>
      <p:grpSp>
        <p:nvGrpSpPr>
          <p:cNvPr id="21" name="组合 78"/>
          <p:cNvGrpSpPr/>
          <p:nvPr/>
        </p:nvGrpSpPr>
        <p:grpSpPr>
          <a:xfrm>
            <a:off x="8351201" y="2415233"/>
            <a:ext cx="2696798" cy="523802"/>
            <a:chOff x="0" y="0"/>
            <a:chExt cx="2696797" cy="523801"/>
          </a:xfrm>
        </p:grpSpPr>
        <p:sp>
          <p:nvSpPr>
            <p:cNvPr id="22" name="圆角矩形 79"/>
            <p:cNvSpPr/>
            <p:nvPr/>
          </p:nvSpPr>
          <p:spPr>
            <a:xfrm>
              <a:off x="0" y="0"/>
              <a:ext cx="2696798" cy="523802"/>
            </a:xfrm>
            <a:prstGeom prst="roundRect">
              <a:avLst>
                <a:gd name="adj" fmla="val 50000"/>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 name="圆角矩形 80"/>
            <p:cNvSpPr/>
            <p:nvPr/>
          </p:nvSpPr>
          <p:spPr>
            <a:xfrm>
              <a:off x="37155" y="43522"/>
              <a:ext cx="2618887" cy="436758"/>
            </a:xfrm>
            <a:prstGeom prst="roundRect">
              <a:avLst>
                <a:gd name="adj" fmla="val 50000"/>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sp>
        <p:nvSpPr>
          <p:cNvPr id="24" name="TextBox 7"/>
          <p:cNvSpPr txBox="1"/>
          <p:nvPr/>
        </p:nvSpPr>
        <p:spPr>
          <a:xfrm>
            <a:off x="8638268" y="2478477"/>
            <a:ext cx="1332025"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FFFFFF"/>
                </a:solidFill>
                <a:latin typeface="微软雅黑"/>
                <a:ea typeface="微软雅黑"/>
                <a:cs typeface="微软雅黑"/>
                <a:sym typeface="微软雅黑"/>
              </a:defRPr>
            </a:lvl1pPr>
          </a:lstStyle>
          <a:p>
            <a:r>
              <a:t>添加标题</a:t>
            </a:r>
          </a:p>
        </p:txBody>
      </p:sp>
    </p:spTree>
    <p:extLst>
      <p:ext uri="{BB962C8B-B14F-4D97-AF65-F5344CB8AC3E}">
        <p14:creationId xmlns:p14="http://schemas.microsoft.com/office/powerpoint/2010/main" val="333370406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6"/>
          <p:cNvSpPr txBox="1"/>
          <p:nvPr/>
        </p:nvSpPr>
        <p:spPr>
          <a:xfrm>
            <a:off x="1543674" y="5418225"/>
            <a:ext cx="1171759" cy="36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752" tIns="53752" rIns="53752" bIns="53752">
            <a:spAutoFit/>
          </a:bodyPr>
          <a:lstStyle>
            <a:lvl1pPr algn="ctr">
              <a:defRPr sz="1400">
                <a:solidFill>
                  <a:srgbClr val="595959"/>
                </a:solidFill>
                <a:latin typeface="微软雅黑"/>
                <a:ea typeface="微软雅黑"/>
                <a:cs typeface="微软雅黑"/>
                <a:sym typeface="微软雅黑"/>
              </a:defRPr>
            </a:lvl1pPr>
          </a:lstStyle>
          <a:p>
            <a:r>
              <a:t>销售额</a:t>
            </a:r>
          </a:p>
        </p:txBody>
      </p:sp>
      <p:sp>
        <p:nvSpPr>
          <p:cNvPr id="3" name="TextBox 207"/>
          <p:cNvSpPr txBox="1"/>
          <p:nvPr/>
        </p:nvSpPr>
        <p:spPr>
          <a:xfrm>
            <a:off x="1122449" y="4828909"/>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100</a:t>
            </a:r>
          </a:p>
        </p:txBody>
      </p:sp>
      <p:sp>
        <p:nvSpPr>
          <p:cNvPr id="4" name="TextBox 208"/>
          <p:cNvSpPr txBox="1"/>
          <p:nvPr/>
        </p:nvSpPr>
        <p:spPr>
          <a:xfrm>
            <a:off x="2881197" y="5418225"/>
            <a:ext cx="1171759" cy="36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752" tIns="53752" rIns="53752" bIns="53752">
            <a:spAutoFit/>
          </a:bodyPr>
          <a:lstStyle>
            <a:lvl1pPr algn="ctr">
              <a:defRPr sz="1400">
                <a:solidFill>
                  <a:srgbClr val="595959"/>
                </a:solidFill>
                <a:latin typeface="微软雅黑"/>
                <a:ea typeface="微软雅黑"/>
                <a:cs typeface="微软雅黑"/>
                <a:sym typeface="微软雅黑"/>
              </a:defRPr>
            </a:lvl1pPr>
          </a:lstStyle>
          <a:p>
            <a:r>
              <a:t>销售额</a:t>
            </a:r>
          </a:p>
        </p:txBody>
      </p:sp>
      <p:sp>
        <p:nvSpPr>
          <p:cNvPr id="5" name="TextBox 209"/>
          <p:cNvSpPr txBox="1"/>
          <p:nvPr/>
        </p:nvSpPr>
        <p:spPr>
          <a:xfrm>
            <a:off x="4200614" y="5418225"/>
            <a:ext cx="1171759" cy="36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752" tIns="53752" rIns="53752" bIns="53752">
            <a:spAutoFit/>
          </a:bodyPr>
          <a:lstStyle>
            <a:lvl1pPr algn="ctr">
              <a:defRPr sz="1400">
                <a:solidFill>
                  <a:srgbClr val="595959"/>
                </a:solidFill>
                <a:latin typeface="微软雅黑"/>
                <a:ea typeface="微软雅黑"/>
                <a:cs typeface="微软雅黑"/>
                <a:sym typeface="微软雅黑"/>
              </a:defRPr>
            </a:lvl1pPr>
          </a:lstStyle>
          <a:p>
            <a:r>
              <a:t>销售额</a:t>
            </a:r>
          </a:p>
        </p:txBody>
      </p:sp>
      <p:sp>
        <p:nvSpPr>
          <p:cNvPr id="6" name="TextBox 210"/>
          <p:cNvSpPr txBox="1"/>
          <p:nvPr/>
        </p:nvSpPr>
        <p:spPr>
          <a:xfrm>
            <a:off x="1122449" y="4402725"/>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200</a:t>
            </a:r>
          </a:p>
        </p:txBody>
      </p:sp>
      <p:sp>
        <p:nvSpPr>
          <p:cNvPr id="7" name="TextBox 211"/>
          <p:cNvSpPr txBox="1"/>
          <p:nvPr/>
        </p:nvSpPr>
        <p:spPr>
          <a:xfrm>
            <a:off x="1122449" y="3976540"/>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300</a:t>
            </a:r>
          </a:p>
        </p:txBody>
      </p:sp>
      <p:sp>
        <p:nvSpPr>
          <p:cNvPr id="8" name="TextBox 212"/>
          <p:cNvSpPr txBox="1"/>
          <p:nvPr/>
        </p:nvSpPr>
        <p:spPr>
          <a:xfrm>
            <a:off x="1122449" y="3550356"/>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400</a:t>
            </a:r>
          </a:p>
        </p:txBody>
      </p:sp>
      <p:sp>
        <p:nvSpPr>
          <p:cNvPr id="9" name="TextBox 213"/>
          <p:cNvSpPr txBox="1"/>
          <p:nvPr/>
        </p:nvSpPr>
        <p:spPr>
          <a:xfrm>
            <a:off x="1122449" y="3124172"/>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500</a:t>
            </a:r>
          </a:p>
        </p:txBody>
      </p:sp>
      <p:sp>
        <p:nvSpPr>
          <p:cNvPr id="10" name="TextBox 214"/>
          <p:cNvSpPr txBox="1"/>
          <p:nvPr/>
        </p:nvSpPr>
        <p:spPr>
          <a:xfrm>
            <a:off x="1122449" y="2697987"/>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600</a:t>
            </a:r>
          </a:p>
        </p:txBody>
      </p:sp>
      <p:sp>
        <p:nvSpPr>
          <p:cNvPr id="11" name="TextBox 215"/>
          <p:cNvSpPr txBox="1"/>
          <p:nvPr/>
        </p:nvSpPr>
        <p:spPr>
          <a:xfrm>
            <a:off x="1122449" y="2264592"/>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700</a:t>
            </a:r>
          </a:p>
        </p:txBody>
      </p:sp>
      <p:grpSp>
        <p:nvGrpSpPr>
          <p:cNvPr id="12" name="组合 216"/>
          <p:cNvGrpSpPr/>
          <p:nvPr/>
        </p:nvGrpSpPr>
        <p:grpSpPr>
          <a:xfrm>
            <a:off x="1464604" y="1925590"/>
            <a:ext cx="4598707" cy="3409477"/>
            <a:chOff x="0" y="0"/>
            <a:chExt cx="4598706" cy="3409476"/>
          </a:xfrm>
        </p:grpSpPr>
        <p:sp>
          <p:nvSpPr>
            <p:cNvPr id="13" name="直接连接符 217"/>
            <p:cNvSpPr/>
            <p:nvPr/>
          </p:nvSpPr>
          <p:spPr>
            <a:xfrm>
              <a:off x="0" y="3409475"/>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14" name="直接连接符 218"/>
            <p:cNvSpPr/>
            <p:nvPr/>
          </p:nvSpPr>
          <p:spPr>
            <a:xfrm>
              <a:off x="0" y="2983291"/>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15" name="直接连接符 219"/>
            <p:cNvSpPr/>
            <p:nvPr/>
          </p:nvSpPr>
          <p:spPr>
            <a:xfrm>
              <a:off x="0" y="2557107"/>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16" name="直接连接符 220"/>
            <p:cNvSpPr/>
            <p:nvPr/>
          </p:nvSpPr>
          <p:spPr>
            <a:xfrm>
              <a:off x="0" y="2130922"/>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17" name="直接连接符 221"/>
            <p:cNvSpPr/>
            <p:nvPr/>
          </p:nvSpPr>
          <p:spPr>
            <a:xfrm>
              <a:off x="0" y="1704737"/>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18" name="直接连接符 222"/>
            <p:cNvSpPr/>
            <p:nvPr/>
          </p:nvSpPr>
          <p:spPr>
            <a:xfrm>
              <a:off x="0" y="1278553"/>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19" name="直接连接符 223"/>
            <p:cNvSpPr/>
            <p:nvPr/>
          </p:nvSpPr>
          <p:spPr>
            <a:xfrm>
              <a:off x="0" y="852368"/>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20" name="直接连接符 224"/>
            <p:cNvSpPr/>
            <p:nvPr/>
          </p:nvSpPr>
          <p:spPr>
            <a:xfrm>
              <a:off x="0" y="426184"/>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sp>
          <p:nvSpPr>
            <p:cNvPr id="21" name="直接连接符 225"/>
            <p:cNvSpPr/>
            <p:nvPr/>
          </p:nvSpPr>
          <p:spPr>
            <a:xfrm>
              <a:off x="0" y="-1"/>
              <a:ext cx="4598707" cy="1"/>
            </a:xfrm>
            <a:prstGeom prst="line">
              <a:avLst/>
            </a:prstGeom>
            <a:noFill/>
            <a:ln w="3175" cap="flat">
              <a:solidFill>
                <a:srgbClr val="A6A6A6"/>
              </a:solidFill>
              <a:prstDash val="solid"/>
              <a:round/>
            </a:ln>
            <a:effectLst/>
          </p:spPr>
          <p:txBody>
            <a:bodyPr wrap="square" lIns="45719" tIns="45719" rIns="45719" bIns="45719" numCol="1" anchor="t">
              <a:noAutofit/>
            </a:bodyPr>
            <a:lstStyle/>
            <a:p>
              <a:endParaRPr/>
            </a:p>
          </p:txBody>
        </p:sp>
      </p:grpSp>
      <p:sp>
        <p:nvSpPr>
          <p:cNvPr id="22" name="TextBox 226"/>
          <p:cNvSpPr txBox="1"/>
          <p:nvPr/>
        </p:nvSpPr>
        <p:spPr>
          <a:xfrm>
            <a:off x="1122449" y="1845617"/>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800</a:t>
            </a:r>
          </a:p>
        </p:txBody>
      </p:sp>
      <p:sp>
        <p:nvSpPr>
          <p:cNvPr id="23" name="TextBox 227"/>
          <p:cNvSpPr txBox="1"/>
          <p:nvPr/>
        </p:nvSpPr>
        <p:spPr>
          <a:xfrm>
            <a:off x="1122449" y="5255093"/>
            <a:ext cx="256617" cy="16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defRPr sz="1100">
                <a:latin typeface="微软雅黑"/>
                <a:ea typeface="微软雅黑"/>
                <a:cs typeface="微软雅黑"/>
                <a:sym typeface="微软雅黑"/>
              </a:defRPr>
            </a:lvl1pPr>
          </a:lstStyle>
          <a:p>
            <a:r>
              <a:t>0</a:t>
            </a:r>
          </a:p>
        </p:txBody>
      </p:sp>
      <p:sp>
        <p:nvSpPr>
          <p:cNvPr id="24" name="矩形 229"/>
          <p:cNvSpPr/>
          <p:nvPr/>
        </p:nvSpPr>
        <p:spPr>
          <a:xfrm>
            <a:off x="1774449" y="2560515"/>
            <a:ext cx="769847" cy="2774556"/>
          </a:xfrm>
          <a:prstGeom prst="rect">
            <a:avLst/>
          </a:pr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25" name="矩形 231"/>
          <p:cNvSpPr/>
          <p:nvPr/>
        </p:nvSpPr>
        <p:spPr>
          <a:xfrm>
            <a:off x="3082152" y="3550356"/>
            <a:ext cx="769847" cy="1784714"/>
          </a:xfrm>
          <a:prstGeom prst="rect">
            <a:avLst/>
          </a:pr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26" name="矩形 233"/>
          <p:cNvSpPr/>
          <p:nvPr/>
        </p:nvSpPr>
        <p:spPr>
          <a:xfrm>
            <a:off x="4401570" y="4402725"/>
            <a:ext cx="769847" cy="932344"/>
          </a:xfrm>
          <a:prstGeom prst="rect">
            <a:avLst/>
          </a:prstGeom>
          <a:gradFill>
            <a:gsLst>
              <a:gs pos="0">
                <a:srgbClr val="1766C2"/>
              </a:gs>
              <a:gs pos="100000">
                <a:srgbClr val="62AEFF"/>
              </a:gs>
            </a:gsLst>
            <a:lin ang="5443250"/>
          </a:gradFill>
          <a:ln w="38100">
            <a:solidFill>
              <a:srgbClr val="0096FF"/>
            </a:solidFill>
            <a:miter lim="400000"/>
          </a:ln>
          <a:effectLst>
            <a:outerShdw blurRad="114300" dist="12700" dir="5400000" rotWithShape="0">
              <a:srgbClr val="000000">
                <a:alpha val="35000"/>
              </a:srgbClr>
            </a:outerShdw>
          </a:effectLst>
        </p:spPr>
        <p:txBody>
          <a:bodyPr lIns="45719" rIns="45719"/>
          <a:lstStyle/>
          <a:p>
            <a:pPr algn="ctr">
              <a:defRPr sz="6600">
                <a:solidFill>
                  <a:srgbClr val="FFFFFF"/>
                </a:solidFill>
                <a:latin typeface="Bauhaus 93"/>
                <a:ea typeface="Bauhaus 93"/>
                <a:cs typeface="Bauhaus 93"/>
                <a:sym typeface="Bauhaus 93"/>
              </a:defRPr>
            </a:pPr>
            <a:endParaRPr/>
          </a:p>
        </p:txBody>
      </p:sp>
      <p:sp>
        <p:nvSpPr>
          <p:cNvPr id="27" name="TextBox 236"/>
          <p:cNvSpPr txBox="1"/>
          <p:nvPr/>
        </p:nvSpPr>
        <p:spPr>
          <a:xfrm>
            <a:off x="915841" y="5444881"/>
            <a:ext cx="627835" cy="285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752" tIns="53752" rIns="53752" bIns="53752">
            <a:spAutoFit/>
          </a:bodyPr>
          <a:lstStyle>
            <a:lvl1pPr algn="ctr">
              <a:defRPr sz="1000">
                <a:latin typeface="微软雅黑"/>
                <a:ea typeface="微软雅黑"/>
                <a:cs typeface="微软雅黑"/>
                <a:sym typeface="微软雅黑"/>
              </a:defRPr>
            </a:lvl1pPr>
          </a:lstStyle>
          <a:p>
            <a:r>
              <a:t>（万元）</a:t>
            </a:r>
          </a:p>
        </p:txBody>
      </p:sp>
      <p:sp>
        <p:nvSpPr>
          <p:cNvPr id="28" name="TextBox 9"/>
          <p:cNvSpPr txBox="1"/>
          <p:nvPr/>
        </p:nvSpPr>
        <p:spPr>
          <a:xfrm>
            <a:off x="1915797" y="2670827"/>
            <a:ext cx="487153"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ctr">
              <a:defRPr sz="1400">
                <a:solidFill>
                  <a:srgbClr val="FFFFFF"/>
                </a:solidFill>
                <a:latin typeface="微软雅黑"/>
                <a:ea typeface="微软雅黑"/>
                <a:cs typeface="微软雅黑"/>
                <a:sym typeface="微软雅黑"/>
              </a:defRPr>
            </a:pPr>
            <a:r>
              <a:t>650万</a:t>
            </a:r>
          </a:p>
        </p:txBody>
      </p:sp>
      <p:sp>
        <p:nvSpPr>
          <p:cNvPr id="29" name="TextBox 9"/>
          <p:cNvSpPr txBox="1"/>
          <p:nvPr/>
        </p:nvSpPr>
        <p:spPr>
          <a:xfrm>
            <a:off x="3223498" y="3641597"/>
            <a:ext cx="487153"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ctr">
              <a:defRPr sz="1400">
                <a:solidFill>
                  <a:srgbClr val="FFFFFF"/>
                </a:solidFill>
                <a:latin typeface="微软雅黑"/>
                <a:ea typeface="微软雅黑"/>
                <a:cs typeface="微软雅黑"/>
                <a:sym typeface="微软雅黑"/>
              </a:defRPr>
            </a:pPr>
            <a:r>
              <a:t>420万</a:t>
            </a:r>
          </a:p>
        </p:txBody>
      </p:sp>
      <p:sp>
        <p:nvSpPr>
          <p:cNvPr id="30" name="TextBox 9"/>
          <p:cNvSpPr txBox="1"/>
          <p:nvPr/>
        </p:nvSpPr>
        <p:spPr>
          <a:xfrm>
            <a:off x="4542916" y="4482698"/>
            <a:ext cx="487153"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ctr">
              <a:defRPr sz="1400">
                <a:solidFill>
                  <a:srgbClr val="FFFFFF"/>
                </a:solidFill>
                <a:latin typeface="微软雅黑"/>
                <a:ea typeface="微软雅黑"/>
                <a:cs typeface="微软雅黑"/>
                <a:sym typeface="微软雅黑"/>
              </a:defRPr>
            </a:pPr>
            <a:r>
              <a:t>220万</a:t>
            </a:r>
          </a:p>
        </p:txBody>
      </p:sp>
      <p:grpSp>
        <p:nvGrpSpPr>
          <p:cNvPr id="31" name="组合 2"/>
          <p:cNvGrpSpPr/>
          <p:nvPr/>
        </p:nvGrpSpPr>
        <p:grpSpPr>
          <a:xfrm>
            <a:off x="6896626" y="1515332"/>
            <a:ext cx="4577206" cy="1292234"/>
            <a:chOff x="0" y="-190500"/>
            <a:chExt cx="4577204" cy="1292232"/>
          </a:xfrm>
        </p:grpSpPr>
        <p:grpSp>
          <p:nvGrpSpPr>
            <p:cNvPr id="32" name="组合 261"/>
            <p:cNvGrpSpPr/>
            <p:nvPr/>
          </p:nvGrpSpPr>
          <p:grpSpPr>
            <a:xfrm>
              <a:off x="864647" y="-190500"/>
              <a:ext cx="3712558" cy="1292233"/>
              <a:chOff x="0" y="0"/>
              <a:chExt cx="3712557" cy="1292232"/>
            </a:xfrm>
          </p:grpSpPr>
          <p:sp>
            <p:nvSpPr>
              <p:cNvPr id="37" name="TextBox 262"/>
              <p:cNvSpPr txBox="1"/>
              <p:nvPr/>
            </p:nvSpPr>
            <p:spPr>
              <a:xfrm>
                <a:off x="0" y="0"/>
                <a:ext cx="2800470" cy="802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2200" b="1">
                    <a:solidFill>
                      <a:srgbClr val="0096FF"/>
                    </a:solidFill>
                    <a:latin typeface="微软雅黑"/>
                    <a:ea typeface="微软雅黑"/>
                    <a:cs typeface="微软雅黑"/>
                    <a:sym typeface="微软雅黑"/>
                  </a:defRPr>
                </a:lvl1pPr>
              </a:lstStyle>
              <a:p>
                <a:r>
                  <a:t>在此添加标题</a:t>
                </a:r>
              </a:p>
            </p:txBody>
          </p:sp>
          <p:sp>
            <p:nvSpPr>
              <p:cNvPr id="38" name="矩形 263"/>
              <p:cNvSpPr txBox="1"/>
              <p:nvPr/>
            </p:nvSpPr>
            <p:spPr>
              <a:xfrm>
                <a:off x="0" y="438792"/>
                <a:ext cx="3712558" cy="853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点击输入简要文字内容，文字内容需概括精炼，不用多余的文字修饰。点击输入简要文字内容，文字内容需概括精炼，不用多余的文字修饰。</a:t>
                </a:r>
              </a:p>
            </p:txBody>
          </p:sp>
        </p:grpSp>
        <p:grpSp>
          <p:nvGrpSpPr>
            <p:cNvPr id="33" name="组合 1"/>
            <p:cNvGrpSpPr/>
            <p:nvPr/>
          </p:nvGrpSpPr>
          <p:grpSpPr>
            <a:xfrm>
              <a:off x="-1" y="4551"/>
              <a:ext cx="816975" cy="726712"/>
              <a:chOff x="0" y="0"/>
              <a:chExt cx="816973" cy="726710"/>
            </a:xfrm>
          </p:grpSpPr>
          <p:sp>
            <p:nvSpPr>
              <p:cNvPr id="34" name="Freeform 5"/>
              <p:cNvSpPr/>
              <p:nvPr/>
            </p:nvSpPr>
            <p:spPr>
              <a:xfrm rot="10800000">
                <a:off x="-1" y="-1"/>
                <a:ext cx="814142" cy="726712"/>
              </a:xfrm>
              <a:custGeom>
                <a:avLst/>
                <a:gdLst/>
                <a:ahLst/>
                <a:cxnLst>
                  <a:cxn ang="0">
                    <a:pos x="wd2" y="hd2"/>
                  </a:cxn>
                  <a:cxn ang="5400000">
                    <a:pos x="wd2" y="hd2"/>
                  </a:cxn>
                  <a:cxn ang="10800000">
                    <a:pos x="wd2" y="hd2"/>
                  </a:cxn>
                  <a:cxn ang="16200000">
                    <a:pos x="wd2" y="hd2"/>
                  </a:cxn>
                </a:cxnLst>
                <a:rect l="0" t="0" r="r" b="b"/>
                <a:pathLst>
                  <a:path w="21447" h="21600" extrusionOk="0">
                    <a:moveTo>
                      <a:pt x="6319" y="21600"/>
                    </a:moveTo>
                    <a:cubicBezTo>
                      <a:pt x="5706" y="21600"/>
                      <a:pt x="4936" y="21103"/>
                      <a:pt x="4622" y="20500"/>
                    </a:cubicBezTo>
                    <a:cubicBezTo>
                      <a:pt x="223" y="11900"/>
                      <a:pt x="223" y="11900"/>
                      <a:pt x="223" y="11900"/>
                    </a:cubicBezTo>
                    <a:cubicBezTo>
                      <a:pt x="-75" y="11297"/>
                      <a:pt x="-75" y="10303"/>
                      <a:pt x="223" y="9700"/>
                    </a:cubicBezTo>
                    <a:cubicBezTo>
                      <a:pt x="4622" y="1100"/>
                      <a:pt x="4622" y="1100"/>
                      <a:pt x="4622" y="1100"/>
                    </a:cubicBezTo>
                    <a:cubicBezTo>
                      <a:pt x="4936" y="497"/>
                      <a:pt x="5706" y="0"/>
                      <a:pt x="6319" y="0"/>
                    </a:cubicBezTo>
                    <a:cubicBezTo>
                      <a:pt x="15116" y="0"/>
                      <a:pt x="15116" y="0"/>
                      <a:pt x="15116" y="0"/>
                    </a:cubicBezTo>
                    <a:cubicBezTo>
                      <a:pt x="15744" y="0"/>
                      <a:pt x="16498" y="497"/>
                      <a:pt x="16812" y="1100"/>
                    </a:cubicBezTo>
                    <a:cubicBezTo>
                      <a:pt x="21211" y="9700"/>
                      <a:pt x="21211" y="9700"/>
                      <a:pt x="21211" y="9700"/>
                    </a:cubicBezTo>
                    <a:cubicBezTo>
                      <a:pt x="21525" y="10303"/>
                      <a:pt x="21525" y="11297"/>
                      <a:pt x="21211" y="11900"/>
                    </a:cubicBezTo>
                    <a:cubicBezTo>
                      <a:pt x="16812" y="20500"/>
                      <a:pt x="16812" y="20500"/>
                      <a:pt x="16812" y="20500"/>
                    </a:cubicBezTo>
                    <a:cubicBezTo>
                      <a:pt x="16498" y="21103"/>
                      <a:pt x="15744" y="21600"/>
                      <a:pt x="15116" y="21600"/>
                    </a:cubicBezTo>
                    <a:lnTo>
                      <a:pt x="6319" y="21600"/>
                    </a:lnTo>
                    <a:close/>
                  </a:path>
                </a:pathLst>
              </a:custGeom>
              <a:gradFill flip="none" rotWithShape="1">
                <a:gsLst>
                  <a:gs pos="0">
                    <a:srgbClr val="FFFFFF"/>
                  </a:gs>
                  <a:gs pos="73000">
                    <a:srgbClr val="ECECEC"/>
                  </a:gs>
                  <a:gs pos="100000">
                    <a:srgbClr val="D9D9D9"/>
                  </a:gs>
                </a:gsLst>
                <a:lin ang="2700000" scaled="0"/>
              </a:gradFill>
              <a:ln w="12700" cap="flat">
                <a:solidFill>
                  <a:srgbClr val="F0F0F0"/>
                </a:solidFill>
                <a:prstDash val="solid"/>
                <a:round/>
              </a:ln>
              <a:effectLst>
                <a:outerShdw blurRad="127000" dist="50800" dir="2700000" rotWithShape="0">
                  <a:srgbClr val="000000">
                    <a:alpha val="32000"/>
                  </a:srgbClr>
                </a:outerShdw>
              </a:effectLst>
            </p:spPr>
            <p:txBody>
              <a:bodyPr wrap="square" lIns="45719" tIns="45719" rIns="45719" bIns="45719" numCol="1" anchor="t">
                <a:noAutofit/>
              </a:bodyPr>
              <a:lstStyle/>
              <a:p>
                <a:pPr>
                  <a:defRPr sz="2800">
                    <a:latin typeface="SF Movie Poster"/>
                    <a:ea typeface="SF Movie Poster"/>
                    <a:cs typeface="SF Movie Poster"/>
                    <a:sym typeface="SF Movie Poster"/>
                  </a:defRPr>
                </a:pPr>
                <a:endParaRPr/>
              </a:p>
            </p:txBody>
          </p:sp>
          <p:sp>
            <p:nvSpPr>
              <p:cNvPr id="35" name="Freeform 5"/>
              <p:cNvSpPr/>
              <p:nvPr/>
            </p:nvSpPr>
            <p:spPr>
              <a:xfrm rot="10800000">
                <a:off x="75644" y="67533"/>
                <a:ext cx="662823" cy="591643"/>
              </a:xfrm>
              <a:custGeom>
                <a:avLst/>
                <a:gdLst/>
                <a:ahLst/>
                <a:cxnLst>
                  <a:cxn ang="0">
                    <a:pos x="wd2" y="hd2"/>
                  </a:cxn>
                  <a:cxn ang="5400000">
                    <a:pos x="wd2" y="hd2"/>
                  </a:cxn>
                  <a:cxn ang="10800000">
                    <a:pos x="wd2" y="hd2"/>
                  </a:cxn>
                  <a:cxn ang="16200000">
                    <a:pos x="wd2" y="hd2"/>
                  </a:cxn>
                </a:cxnLst>
                <a:rect l="0" t="0" r="r" b="b"/>
                <a:pathLst>
                  <a:path w="21447" h="21600" extrusionOk="0">
                    <a:moveTo>
                      <a:pt x="6319" y="21600"/>
                    </a:moveTo>
                    <a:cubicBezTo>
                      <a:pt x="5706" y="21600"/>
                      <a:pt x="4936" y="21103"/>
                      <a:pt x="4622" y="20500"/>
                    </a:cubicBezTo>
                    <a:cubicBezTo>
                      <a:pt x="223" y="11900"/>
                      <a:pt x="223" y="11900"/>
                      <a:pt x="223" y="11900"/>
                    </a:cubicBezTo>
                    <a:cubicBezTo>
                      <a:pt x="-75" y="11297"/>
                      <a:pt x="-75" y="10303"/>
                      <a:pt x="223" y="9700"/>
                    </a:cubicBezTo>
                    <a:cubicBezTo>
                      <a:pt x="4622" y="1100"/>
                      <a:pt x="4622" y="1100"/>
                      <a:pt x="4622" y="1100"/>
                    </a:cubicBezTo>
                    <a:cubicBezTo>
                      <a:pt x="4936" y="497"/>
                      <a:pt x="5706" y="0"/>
                      <a:pt x="6319" y="0"/>
                    </a:cubicBezTo>
                    <a:cubicBezTo>
                      <a:pt x="15116" y="0"/>
                      <a:pt x="15116" y="0"/>
                      <a:pt x="15116" y="0"/>
                    </a:cubicBezTo>
                    <a:cubicBezTo>
                      <a:pt x="15744" y="0"/>
                      <a:pt x="16498" y="497"/>
                      <a:pt x="16812" y="1100"/>
                    </a:cubicBezTo>
                    <a:cubicBezTo>
                      <a:pt x="21211" y="9700"/>
                      <a:pt x="21211" y="9700"/>
                      <a:pt x="21211" y="9700"/>
                    </a:cubicBezTo>
                    <a:cubicBezTo>
                      <a:pt x="21525" y="10303"/>
                      <a:pt x="21525" y="11297"/>
                      <a:pt x="21211" y="11900"/>
                    </a:cubicBezTo>
                    <a:cubicBezTo>
                      <a:pt x="16812" y="20500"/>
                      <a:pt x="16812" y="20500"/>
                      <a:pt x="16812" y="20500"/>
                    </a:cubicBezTo>
                    <a:cubicBezTo>
                      <a:pt x="16498" y="21103"/>
                      <a:pt x="15744" y="21600"/>
                      <a:pt x="15116" y="21600"/>
                    </a:cubicBezTo>
                    <a:lnTo>
                      <a:pt x="6319" y="21600"/>
                    </a:ln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36" name="文本框 104"/>
              <p:cNvSpPr txBox="1"/>
              <p:nvPr/>
            </p:nvSpPr>
            <p:spPr>
              <a:xfrm>
                <a:off x="6092" y="34768"/>
                <a:ext cx="810882"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3200">
                    <a:solidFill>
                      <a:srgbClr val="FFFFFF"/>
                    </a:solidFill>
                    <a:latin typeface="SF Movie Poster"/>
                    <a:ea typeface="SF Movie Poster"/>
                    <a:cs typeface="SF Movie Poster"/>
                    <a:sym typeface="SF Movie Poster"/>
                  </a:defRPr>
                </a:lvl1pPr>
              </a:lstStyle>
              <a:p>
                <a:r>
                  <a:t>01</a:t>
                </a:r>
              </a:p>
            </p:txBody>
          </p:sp>
        </p:grpSp>
      </p:grpSp>
      <p:grpSp>
        <p:nvGrpSpPr>
          <p:cNvPr id="39" name="组合 3"/>
          <p:cNvGrpSpPr/>
          <p:nvPr/>
        </p:nvGrpSpPr>
        <p:grpSpPr>
          <a:xfrm>
            <a:off x="6896626" y="3330343"/>
            <a:ext cx="816974" cy="726711"/>
            <a:chOff x="0" y="0"/>
            <a:chExt cx="816973" cy="726710"/>
          </a:xfrm>
        </p:grpSpPr>
        <p:sp>
          <p:nvSpPr>
            <p:cNvPr id="40" name="Freeform 5"/>
            <p:cNvSpPr/>
            <p:nvPr/>
          </p:nvSpPr>
          <p:spPr>
            <a:xfrm rot="10800000">
              <a:off x="-1" y="-1"/>
              <a:ext cx="814142" cy="726712"/>
            </a:xfrm>
            <a:custGeom>
              <a:avLst/>
              <a:gdLst/>
              <a:ahLst/>
              <a:cxnLst>
                <a:cxn ang="0">
                  <a:pos x="wd2" y="hd2"/>
                </a:cxn>
                <a:cxn ang="5400000">
                  <a:pos x="wd2" y="hd2"/>
                </a:cxn>
                <a:cxn ang="10800000">
                  <a:pos x="wd2" y="hd2"/>
                </a:cxn>
                <a:cxn ang="16200000">
                  <a:pos x="wd2" y="hd2"/>
                </a:cxn>
              </a:cxnLst>
              <a:rect l="0" t="0" r="r" b="b"/>
              <a:pathLst>
                <a:path w="21447" h="21600" extrusionOk="0">
                  <a:moveTo>
                    <a:pt x="6319" y="21600"/>
                  </a:moveTo>
                  <a:cubicBezTo>
                    <a:pt x="5706" y="21600"/>
                    <a:pt x="4936" y="21103"/>
                    <a:pt x="4622" y="20500"/>
                  </a:cubicBezTo>
                  <a:cubicBezTo>
                    <a:pt x="223" y="11900"/>
                    <a:pt x="223" y="11900"/>
                    <a:pt x="223" y="11900"/>
                  </a:cubicBezTo>
                  <a:cubicBezTo>
                    <a:pt x="-75" y="11297"/>
                    <a:pt x="-75" y="10303"/>
                    <a:pt x="223" y="9700"/>
                  </a:cubicBezTo>
                  <a:cubicBezTo>
                    <a:pt x="4622" y="1100"/>
                    <a:pt x="4622" y="1100"/>
                    <a:pt x="4622" y="1100"/>
                  </a:cubicBezTo>
                  <a:cubicBezTo>
                    <a:pt x="4936" y="497"/>
                    <a:pt x="5706" y="0"/>
                    <a:pt x="6319" y="0"/>
                  </a:cubicBezTo>
                  <a:cubicBezTo>
                    <a:pt x="15116" y="0"/>
                    <a:pt x="15116" y="0"/>
                    <a:pt x="15116" y="0"/>
                  </a:cubicBezTo>
                  <a:cubicBezTo>
                    <a:pt x="15744" y="0"/>
                    <a:pt x="16498" y="497"/>
                    <a:pt x="16812" y="1100"/>
                  </a:cubicBezTo>
                  <a:cubicBezTo>
                    <a:pt x="21211" y="9700"/>
                    <a:pt x="21211" y="9700"/>
                    <a:pt x="21211" y="9700"/>
                  </a:cubicBezTo>
                  <a:cubicBezTo>
                    <a:pt x="21525" y="10303"/>
                    <a:pt x="21525" y="11297"/>
                    <a:pt x="21211" y="11900"/>
                  </a:cubicBezTo>
                  <a:cubicBezTo>
                    <a:pt x="16812" y="20500"/>
                    <a:pt x="16812" y="20500"/>
                    <a:pt x="16812" y="20500"/>
                  </a:cubicBezTo>
                  <a:cubicBezTo>
                    <a:pt x="16498" y="21103"/>
                    <a:pt x="15744" y="21600"/>
                    <a:pt x="15116" y="21600"/>
                  </a:cubicBezTo>
                  <a:lnTo>
                    <a:pt x="6319" y="21600"/>
                  </a:lnTo>
                  <a:close/>
                </a:path>
              </a:pathLst>
            </a:custGeom>
            <a:gradFill flip="none" rotWithShape="1">
              <a:gsLst>
                <a:gs pos="0">
                  <a:srgbClr val="FFFFFF"/>
                </a:gs>
                <a:gs pos="73000">
                  <a:srgbClr val="ECECEC"/>
                </a:gs>
                <a:gs pos="100000">
                  <a:srgbClr val="D9D9D9"/>
                </a:gs>
              </a:gsLst>
              <a:lin ang="2700000" scaled="0"/>
            </a:gradFill>
            <a:ln w="12700" cap="flat">
              <a:solidFill>
                <a:srgbClr val="F0F0F0"/>
              </a:solidFill>
              <a:prstDash val="solid"/>
              <a:round/>
            </a:ln>
            <a:effectLst>
              <a:outerShdw blurRad="127000" dist="50800" dir="2700000" rotWithShape="0">
                <a:srgbClr val="000000">
                  <a:alpha val="32000"/>
                </a:srgbClr>
              </a:outerShdw>
            </a:effectLst>
          </p:spPr>
          <p:txBody>
            <a:bodyPr wrap="square" lIns="45719" tIns="45719" rIns="45719" bIns="45719" numCol="1" anchor="t">
              <a:noAutofit/>
            </a:bodyPr>
            <a:lstStyle/>
            <a:p>
              <a:pPr>
                <a:defRPr sz="2800">
                  <a:latin typeface="SF Movie Poster"/>
                  <a:ea typeface="SF Movie Poster"/>
                  <a:cs typeface="SF Movie Poster"/>
                  <a:sym typeface="SF Movie Poster"/>
                </a:defRPr>
              </a:pPr>
              <a:endParaRPr/>
            </a:p>
          </p:txBody>
        </p:sp>
        <p:sp>
          <p:nvSpPr>
            <p:cNvPr id="41" name="Freeform 5"/>
            <p:cNvSpPr/>
            <p:nvPr/>
          </p:nvSpPr>
          <p:spPr>
            <a:xfrm rot="10800000">
              <a:off x="75644" y="67533"/>
              <a:ext cx="662823" cy="591643"/>
            </a:xfrm>
            <a:custGeom>
              <a:avLst/>
              <a:gdLst/>
              <a:ahLst/>
              <a:cxnLst>
                <a:cxn ang="0">
                  <a:pos x="wd2" y="hd2"/>
                </a:cxn>
                <a:cxn ang="5400000">
                  <a:pos x="wd2" y="hd2"/>
                </a:cxn>
                <a:cxn ang="10800000">
                  <a:pos x="wd2" y="hd2"/>
                </a:cxn>
                <a:cxn ang="16200000">
                  <a:pos x="wd2" y="hd2"/>
                </a:cxn>
              </a:cxnLst>
              <a:rect l="0" t="0" r="r" b="b"/>
              <a:pathLst>
                <a:path w="21447" h="21600" extrusionOk="0">
                  <a:moveTo>
                    <a:pt x="6319" y="21600"/>
                  </a:moveTo>
                  <a:cubicBezTo>
                    <a:pt x="5706" y="21600"/>
                    <a:pt x="4936" y="21103"/>
                    <a:pt x="4622" y="20500"/>
                  </a:cubicBezTo>
                  <a:cubicBezTo>
                    <a:pt x="223" y="11900"/>
                    <a:pt x="223" y="11900"/>
                    <a:pt x="223" y="11900"/>
                  </a:cubicBezTo>
                  <a:cubicBezTo>
                    <a:pt x="-75" y="11297"/>
                    <a:pt x="-75" y="10303"/>
                    <a:pt x="223" y="9700"/>
                  </a:cubicBezTo>
                  <a:cubicBezTo>
                    <a:pt x="4622" y="1100"/>
                    <a:pt x="4622" y="1100"/>
                    <a:pt x="4622" y="1100"/>
                  </a:cubicBezTo>
                  <a:cubicBezTo>
                    <a:pt x="4936" y="497"/>
                    <a:pt x="5706" y="0"/>
                    <a:pt x="6319" y="0"/>
                  </a:cubicBezTo>
                  <a:cubicBezTo>
                    <a:pt x="15116" y="0"/>
                    <a:pt x="15116" y="0"/>
                    <a:pt x="15116" y="0"/>
                  </a:cubicBezTo>
                  <a:cubicBezTo>
                    <a:pt x="15744" y="0"/>
                    <a:pt x="16498" y="497"/>
                    <a:pt x="16812" y="1100"/>
                  </a:cubicBezTo>
                  <a:cubicBezTo>
                    <a:pt x="21211" y="9700"/>
                    <a:pt x="21211" y="9700"/>
                    <a:pt x="21211" y="9700"/>
                  </a:cubicBezTo>
                  <a:cubicBezTo>
                    <a:pt x="21525" y="10303"/>
                    <a:pt x="21525" y="11297"/>
                    <a:pt x="21211" y="11900"/>
                  </a:cubicBezTo>
                  <a:cubicBezTo>
                    <a:pt x="16812" y="20500"/>
                    <a:pt x="16812" y="20500"/>
                    <a:pt x="16812" y="20500"/>
                  </a:cubicBezTo>
                  <a:cubicBezTo>
                    <a:pt x="16498" y="21103"/>
                    <a:pt x="15744" y="21600"/>
                    <a:pt x="15116" y="21600"/>
                  </a:cubicBezTo>
                  <a:lnTo>
                    <a:pt x="6319" y="21600"/>
                  </a:ln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42" name="文本框 104"/>
            <p:cNvSpPr txBox="1"/>
            <p:nvPr/>
          </p:nvSpPr>
          <p:spPr>
            <a:xfrm>
              <a:off x="6092" y="52842"/>
              <a:ext cx="810882"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3200">
                  <a:solidFill>
                    <a:srgbClr val="FFFFFF"/>
                  </a:solidFill>
                  <a:latin typeface="SF Movie Poster"/>
                  <a:ea typeface="SF Movie Poster"/>
                  <a:cs typeface="SF Movie Poster"/>
                  <a:sym typeface="SF Movie Poster"/>
                </a:defRPr>
              </a:lvl1pPr>
            </a:lstStyle>
            <a:p>
              <a:r>
                <a:t>02</a:t>
              </a:r>
            </a:p>
          </p:txBody>
        </p:sp>
      </p:grpSp>
      <p:grpSp>
        <p:nvGrpSpPr>
          <p:cNvPr id="43" name="组合 4"/>
          <p:cNvGrpSpPr/>
          <p:nvPr/>
        </p:nvGrpSpPr>
        <p:grpSpPr>
          <a:xfrm>
            <a:off x="6890018" y="4878675"/>
            <a:ext cx="820750" cy="726711"/>
            <a:chOff x="-6607" y="0"/>
            <a:chExt cx="820748" cy="726710"/>
          </a:xfrm>
        </p:grpSpPr>
        <p:sp>
          <p:nvSpPr>
            <p:cNvPr id="44" name="Freeform 5"/>
            <p:cNvSpPr/>
            <p:nvPr/>
          </p:nvSpPr>
          <p:spPr>
            <a:xfrm rot="10800000">
              <a:off x="-1" y="-1"/>
              <a:ext cx="814142" cy="726712"/>
            </a:xfrm>
            <a:custGeom>
              <a:avLst/>
              <a:gdLst/>
              <a:ahLst/>
              <a:cxnLst>
                <a:cxn ang="0">
                  <a:pos x="wd2" y="hd2"/>
                </a:cxn>
                <a:cxn ang="5400000">
                  <a:pos x="wd2" y="hd2"/>
                </a:cxn>
                <a:cxn ang="10800000">
                  <a:pos x="wd2" y="hd2"/>
                </a:cxn>
                <a:cxn ang="16200000">
                  <a:pos x="wd2" y="hd2"/>
                </a:cxn>
              </a:cxnLst>
              <a:rect l="0" t="0" r="r" b="b"/>
              <a:pathLst>
                <a:path w="21447" h="21600" extrusionOk="0">
                  <a:moveTo>
                    <a:pt x="6319" y="21600"/>
                  </a:moveTo>
                  <a:cubicBezTo>
                    <a:pt x="5706" y="21600"/>
                    <a:pt x="4936" y="21103"/>
                    <a:pt x="4622" y="20500"/>
                  </a:cubicBezTo>
                  <a:cubicBezTo>
                    <a:pt x="223" y="11900"/>
                    <a:pt x="223" y="11900"/>
                    <a:pt x="223" y="11900"/>
                  </a:cubicBezTo>
                  <a:cubicBezTo>
                    <a:pt x="-75" y="11297"/>
                    <a:pt x="-75" y="10303"/>
                    <a:pt x="223" y="9700"/>
                  </a:cubicBezTo>
                  <a:cubicBezTo>
                    <a:pt x="4622" y="1100"/>
                    <a:pt x="4622" y="1100"/>
                    <a:pt x="4622" y="1100"/>
                  </a:cubicBezTo>
                  <a:cubicBezTo>
                    <a:pt x="4936" y="497"/>
                    <a:pt x="5706" y="0"/>
                    <a:pt x="6319" y="0"/>
                  </a:cubicBezTo>
                  <a:cubicBezTo>
                    <a:pt x="15116" y="0"/>
                    <a:pt x="15116" y="0"/>
                    <a:pt x="15116" y="0"/>
                  </a:cubicBezTo>
                  <a:cubicBezTo>
                    <a:pt x="15744" y="0"/>
                    <a:pt x="16498" y="497"/>
                    <a:pt x="16812" y="1100"/>
                  </a:cubicBezTo>
                  <a:cubicBezTo>
                    <a:pt x="21211" y="9700"/>
                    <a:pt x="21211" y="9700"/>
                    <a:pt x="21211" y="9700"/>
                  </a:cubicBezTo>
                  <a:cubicBezTo>
                    <a:pt x="21525" y="10303"/>
                    <a:pt x="21525" y="11297"/>
                    <a:pt x="21211" y="11900"/>
                  </a:cubicBezTo>
                  <a:cubicBezTo>
                    <a:pt x="16812" y="20500"/>
                    <a:pt x="16812" y="20500"/>
                    <a:pt x="16812" y="20500"/>
                  </a:cubicBezTo>
                  <a:cubicBezTo>
                    <a:pt x="16498" y="21103"/>
                    <a:pt x="15744" y="21600"/>
                    <a:pt x="15116" y="21600"/>
                  </a:cubicBezTo>
                  <a:lnTo>
                    <a:pt x="6319" y="21600"/>
                  </a:lnTo>
                  <a:close/>
                </a:path>
              </a:pathLst>
            </a:custGeom>
            <a:gradFill flip="none" rotWithShape="1">
              <a:gsLst>
                <a:gs pos="0">
                  <a:srgbClr val="FFFFFF"/>
                </a:gs>
                <a:gs pos="73000">
                  <a:srgbClr val="ECECEC"/>
                </a:gs>
                <a:gs pos="100000">
                  <a:srgbClr val="D9D9D9"/>
                </a:gs>
              </a:gsLst>
              <a:lin ang="2700000" scaled="0"/>
            </a:gradFill>
            <a:ln w="12700" cap="flat">
              <a:solidFill>
                <a:srgbClr val="F0F0F0"/>
              </a:solidFill>
              <a:prstDash val="solid"/>
              <a:round/>
            </a:ln>
            <a:effectLst>
              <a:outerShdw blurRad="127000" dist="50800" dir="2700000" rotWithShape="0">
                <a:srgbClr val="000000">
                  <a:alpha val="32000"/>
                </a:srgbClr>
              </a:outerShdw>
            </a:effectLst>
          </p:spPr>
          <p:txBody>
            <a:bodyPr wrap="square" lIns="45719" tIns="45719" rIns="45719" bIns="45719" numCol="1" anchor="t">
              <a:noAutofit/>
            </a:bodyPr>
            <a:lstStyle/>
            <a:p>
              <a:pPr>
                <a:defRPr sz="2800">
                  <a:latin typeface="SF Movie Poster"/>
                  <a:ea typeface="SF Movie Poster"/>
                  <a:cs typeface="SF Movie Poster"/>
                  <a:sym typeface="SF Movie Poster"/>
                </a:defRPr>
              </a:pPr>
              <a:endParaRPr/>
            </a:p>
          </p:txBody>
        </p:sp>
        <p:sp>
          <p:nvSpPr>
            <p:cNvPr id="45" name="Freeform 5"/>
            <p:cNvSpPr/>
            <p:nvPr/>
          </p:nvSpPr>
          <p:spPr>
            <a:xfrm rot="10800000">
              <a:off x="75644" y="67533"/>
              <a:ext cx="662823" cy="591643"/>
            </a:xfrm>
            <a:custGeom>
              <a:avLst/>
              <a:gdLst/>
              <a:ahLst/>
              <a:cxnLst>
                <a:cxn ang="0">
                  <a:pos x="wd2" y="hd2"/>
                </a:cxn>
                <a:cxn ang="5400000">
                  <a:pos x="wd2" y="hd2"/>
                </a:cxn>
                <a:cxn ang="10800000">
                  <a:pos x="wd2" y="hd2"/>
                </a:cxn>
                <a:cxn ang="16200000">
                  <a:pos x="wd2" y="hd2"/>
                </a:cxn>
              </a:cxnLst>
              <a:rect l="0" t="0" r="r" b="b"/>
              <a:pathLst>
                <a:path w="21447" h="21600" extrusionOk="0">
                  <a:moveTo>
                    <a:pt x="6319" y="21600"/>
                  </a:moveTo>
                  <a:cubicBezTo>
                    <a:pt x="5706" y="21600"/>
                    <a:pt x="4936" y="21103"/>
                    <a:pt x="4622" y="20500"/>
                  </a:cubicBezTo>
                  <a:cubicBezTo>
                    <a:pt x="223" y="11900"/>
                    <a:pt x="223" y="11900"/>
                    <a:pt x="223" y="11900"/>
                  </a:cubicBezTo>
                  <a:cubicBezTo>
                    <a:pt x="-75" y="11297"/>
                    <a:pt x="-75" y="10303"/>
                    <a:pt x="223" y="9700"/>
                  </a:cubicBezTo>
                  <a:cubicBezTo>
                    <a:pt x="4622" y="1100"/>
                    <a:pt x="4622" y="1100"/>
                    <a:pt x="4622" y="1100"/>
                  </a:cubicBezTo>
                  <a:cubicBezTo>
                    <a:pt x="4936" y="497"/>
                    <a:pt x="5706" y="0"/>
                    <a:pt x="6319" y="0"/>
                  </a:cubicBezTo>
                  <a:cubicBezTo>
                    <a:pt x="15116" y="0"/>
                    <a:pt x="15116" y="0"/>
                    <a:pt x="15116" y="0"/>
                  </a:cubicBezTo>
                  <a:cubicBezTo>
                    <a:pt x="15744" y="0"/>
                    <a:pt x="16498" y="497"/>
                    <a:pt x="16812" y="1100"/>
                  </a:cubicBezTo>
                  <a:cubicBezTo>
                    <a:pt x="21211" y="9700"/>
                    <a:pt x="21211" y="9700"/>
                    <a:pt x="21211" y="9700"/>
                  </a:cubicBezTo>
                  <a:cubicBezTo>
                    <a:pt x="21525" y="10303"/>
                    <a:pt x="21525" y="11297"/>
                    <a:pt x="21211" y="11900"/>
                  </a:cubicBezTo>
                  <a:cubicBezTo>
                    <a:pt x="16812" y="20500"/>
                    <a:pt x="16812" y="20500"/>
                    <a:pt x="16812" y="20500"/>
                  </a:cubicBezTo>
                  <a:cubicBezTo>
                    <a:pt x="16498" y="21103"/>
                    <a:pt x="15744" y="21600"/>
                    <a:pt x="15116" y="21600"/>
                  </a:cubicBezTo>
                  <a:lnTo>
                    <a:pt x="6319" y="21600"/>
                  </a:ln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46" name="文本框 104"/>
            <p:cNvSpPr txBox="1"/>
            <p:nvPr/>
          </p:nvSpPr>
          <p:spPr>
            <a:xfrm>
              <a:off x="-6608" y="54653"/>
              <a:ext cx="810882"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3200">
                  <a:solidFill>
                    <a:srgbClr val="FFFFFF"/>
                  </a:solidFill>
                  <a:latin typeface="SF Movie Poster"/>
                  <a:ea typeface="SF Movie Poster"/>
                  <a:cs typeface="SF Movie Poster"/>
                  <a:sym typeface="SF Movie Poster"/>
                </a:defRPr>
              </a:lvl1pPr>
            </a:lstStyle>
            <a:p>
              <a:r>
                <a:t>03</a:t>
              </a:r>
            </a:p>
          </p:txBody>
        </p:sp>
      </p:grpSp>
      <p:grpSp>
        <p:nvGrpSpPr>
          <p:cNvPr id="47" name="组合 261"/>
          <p:cNvGrpSpPr/>
          <p:nvPr/>
        </p:nvGrpSpPr>
        <p:grpSpPr>
          <a:xfrm>
            <a:off x="7888273" y="3174676"/>
            <a:ext cx="3712559" cy="1292233"/>
            <a:chOff x="0" y="0"/>
            <a:chExt cx="3712557" cy="1292232"/>
          </a:xfrm>
        </p:grpSpPr>
        <p:sp>
          <p:nvSpPr>
            <p:cNvPr id="48" name="TextBox 262"/>
            <p:cNvSpPr txBox="1"/>
            <p:nvPr/>
          </p:nvSpPr>
          <p:spPr>
            <a:xfrm>
              <a:off x="0" y="0"/>
              <a:ext cx="2800470" cy="802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2200" b="1">
                  <a:solidFill>
                    <a:srgbClr val="0096FF"/>
                  </a:solidFill>
                  <a:latin typeface="微软雅黑"/>
                  <a:ea typeface="微软雅黑"/>
                  <a:cs typeface="微软雅黑"/>
                  <a:sym typeface="微软雅黑"/>
                </a:defRPr>
              </a:lvl1pPr>
            </a:lstStyle>
            <a:p>
              <a:r>
                <a:t>在此添加标题</a:t>
              </a:r>
            </a:p>
          </p:txBody>
        </p:sp>
        <p:sp>
          <p:nvSpPr>
            <p:cNvPr id="49" name="矩形 263"/>
            <p:cNvSpPr txBox="1"/>
            <p:nvPr/>
          </p:nvSpPr>
          <p:spPr>
            <a:xfrm>
              <a:off x="0" y="438792"/>
              <a:ext cx="3712558" cy="853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点击输入简要文字内容，文字内容需概括精炼，不用多余的文字修饰。点击输入简要文字内容，文字内容需概括精炼，不用多余的文字修饰。</a:t>
              </a:r>
            </a:p>
          </p:txBody>
        </p:sp>
      </p:grpSp>
      <p:grpSp>
        <p:nvGrpSpPr>
          <p:cNvPr id="50" name="组合 261"/>
          <p:cNvGrpSpPr/>
          <p:nvPr/>
        </p:nvGrpSpPr>
        <p:grpSpPr>
          <a:xfrm>
            <a:off x="7888273" y="4691527"/>
            <a:ext cx="3712559" cy="1292233"/>
            <a:chOff x="0" y="0"/>
            <a:chExt cx="3712557" cy="1292232"/>
          </a:xfrm>
        </p:grpSpPr>
        <p:sp>
          <p:nvSpPr>
            <p:cNvPr id="51" name="TextBox 262"/>
            <p:cNvSpPr txBox="1"/>
            <p:nvPr/>
          </p:nvSpPr>
          <p:spPr>
            <a:xfrm>
              <a:off x="0" y="0"/>
              <a:ext cx="2800470" cy="802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2200" b="1">
                  <a:solidFill>
                    <a:srgbClr val="0096FF"/>
                  </a:solidFill>
                  <a:latin typeface="微软雅黑"/>
                  <a:ea typeface="微软雅黑"/>
                  <a:cs typeface="微软雅黑"/>
                  <a:sym typeface="微软雅黑"/>
                </a:defRPr>
              </a:lvl1pPr>
            </a:lstStyle>
            <a:p>
              <a:r>
                <a:t>在此添加标题</a:t>
              </a:r>
            </a:p>
          </p:txBody>
        </p:sp>
        <p:sp>
          <p:nvSpPr>
            <p:cNvPr id="52" name="矩形 263"/>
            <p:cNvSpPr txBox="1"/>
            <p:nvPr/>
          </p:nvSpPr>
          <p:spPr>
            <a:xfrm>
              <a:off x="0" y="438792"/>
              <a:ext cx="3712558" cy="853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点击输入简要文字内容，文字内容需概括精炼，不用多余的文字修饰。点击输入简要文字内容，文字内容需概括精炼，不用多余的文字修饰。</a:t>
              </a:r>
            </a:p>
          </p:txBody>
        </p:sp>
      </p:grpSp>
      <p:sp>
        <p:nvSpPr>
          <p:cNvPr id="5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426043912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5"/>
          <p:cNvSpPr/>
          <p:nvPr/>
        </p:nvSpPr>
        <p:spPr>
          <a:xfrm rot="16200000">
            <a:off x="1053483" y="3203530"/>
            <a:ext cx="2418740" cy="15633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490" y="0"/>
                </a:lnTo>
                <a:lnTo>
                  <a:pt x="18110" y="0"/>
                </a:lnTo>
                <a:lnTo>
                  <a:pt x="21600" y="10800"/>
                </a:lnTo>
                <a:lnTo>
                  <a:pt x="18110" y="21600"/>
                </a:lnTo>
                <a:lnTo>
                  <a:pt x="3490" y="21600"/>
                </a:lnTo>
                <a:close/>
              </a:path>
            </a:pathLst>
          </a:custGeom>
          <a:gradFill>
            <a:gsLst>
              <a:gs pos="0">
                <a:srgbClr val="1979EB"/>
              </a:gs>
              <a:gs pos="100000">
                <a:srgbClr val="6AFFEA"/>
              </a:gs>
            </a:gsLst>
            <a:lin ang="320445"/>
          </a:gradFill>
          <a:ln w="12700">
            <a:miter lim="400000"/>
          </a:ln>
          <a:effectLst>
            <a:outerShdw blurRad="50800" dist="12700" dir="5400000" rotWithShape="0">
              <a:srgbClr val="000000">
                <a:alpha val="28262"/>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3" name="TextBox 108"/>
          <p:cNvSpPr txBox="1"/>
          <p:nvPr/>
        </p:nvSpPr>
        <p:spPr>
          <a:xfrm>
            <a:off x="1857165" y="4112795"/>
            <a:ext cx="811373"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3200" b="1">
                <a:solidFill>
                  <a:srgbClr val="FFFFFF"/>
                </a:solidFill>
                <a:latin typeface="Century Gothic"/>
                <a:ea typeface="Century Gothic"/>
                <a:cs typeface="Century Gothic"/>
                <a:sym typeface="Century Gothic"/>
              </a:defRPr>
            </a:lvl1pPr>
          </a:lstStyle>
          <a:p>
            <a:r>
              <a:t>32K</a:t>
            </a:r>
          </a:p>
        </p:txBody>
      </p:sp>
      <p:sp>
        <p:nvSpPr>
          <p:cNvPr id="4" name="Hexagon 77"/>
          <p:cNvSpPr/>
          <p:nvPr/>
        </p:nvSpPr>
        <p:spPr>
          <a:xfrm rot="16200000">
            <a:off x="8732477" y="3203530"/>
            <a:ext cx="2418740" cy="15633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490" y="0"/>
                </a:lnTo>
                <a:lnTo>
                  <a:pt x="18110" y="0"/>
                </a:lnTo>
                <a:lnTo>
                  <a:pt x="21600" y="10800"/>
                </a:lnTo>
                <a:lnTo>
                  <a:pt x="18110" y="21600"/>
                </a:lnTo>
                <a:lnTo>
                  <a:pt x="3490" y="21600"/>
                </a:lnTo>
                <a:close/>
              </a:path>
            </a:pathLst>
          </a:custGeom>
          <a:gradFill>
            <a:gsLst>
              <a:gs pos="0">
                <a:srgbClr val="1979EB"/>
              </a:gs>
              <a:gs pos="100000">
                <a:srgbClr val="6AFFEA"/>
              </a:gs>
            </a:gsLst>
            <a:lin ang="320445"/>
          </a:gradFill>
          <a:ln w="12700">
            <a:miter lim="400000"/>
          </a:ln>
          <a:effectLst>
            <a:outerShdw blurRad="50800" dist="12700" dir="5400000" rotWithShape="0">
              <a:srgbClr val="000000">
                <a:alpha val="28262"/>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5" name="TextBox 109"/>
          <p:cNvSpPr txBox="1"/>
          <p:nvPr/>
        </p:nvSpPr>
        <p:spPr>
          <a:xfrm>
            <a:off x="9546658" y="4112795"/>
            <a:ext cx="811373"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3200" b="1">
                <a:solidFill>
                  <a:srgbClr val="FFFFFF"/>
                </a:solidFill>
                <a:latin typeface="Century Gothic"/>
                <a:ea typeface="Century Gothic"/>
                <a:cs typeface="Century Gothic"/>
                <a:sym typeface="Century Gothic"/>
              </a:defRPr>
            </a:lvl1pPr>
          </a:lstStyle>
          <a:p>
            <a:r>
              <a:t>32K</a:t>
            </a:r>
          </a:p>
        </p:txBody>
      </p:sp>
      <p:sp>
        <p:nvSpPr>
          <p:cNvPr id="6" name="Hexagon 76"/>
          <p:cNvSpPr/>
          <p:nvPr/>
        </p:nvSpPr>
        <p:spPr>
          <a:xfrm rot="16200000">
            <a:off x="6778825" y="2965607"/>
            <a:ext cx="2707772" cy="17501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490" y="0"/>
                </a:lnTo>
                <a:lnTo>
                  <a:pt x="18110" y="0"/>
                </a:lnTo>
                <a:lnTo>
                  <a:pt x="21600" y="10800"/>
                </a:lnTo>
                <a:lnTo>
                  <a:pt x="18110" y="21600"/>
                </a:lnTo>
                <a:lnTo>
                  <a:pt x="3490" y="21600"/>
                </a:lnTo>
                <a:close/>
              </a:path>
            </a:pathLst>
          </a:custGeom>
          <a:gradFill>
            <a:gsLst>
              <a:gs pos="0">
                <a:srgbClr val="3975FF"/>
              </a:gs>
              <a:gs pos="100000">
                <a:srgbClr val="D3DDFF"/>
              </a:gs>
            </a:gsLst>
            <a:lin ang="320445"/>
          </a:gradFill>
          <a:ln w="12700">
            <a:miter lim="400000"/>
          </a:ln>
        </p:spPr>
        <p:txBody>
          <a:bodyPr lIns="45719" rIns="45719" anchor="ctr"/>
          <a:lstStyle/>
          <a:p>
            <a:pPr algn="ctr" defTabSz="914400">
              <a:defRPr sz="1800">
                <a:solidFill>
                  <a:srgbClr val="FFFFFF"/>
                </a:solidFill>
                <a:latin typeface="Century Gothic"/>
                <a:ea typeface="Century Gothic"/>
                <a:cs typeface="Century Gothic"/>
                <a:sym typeface="Century Gothic"/>
              </a:defRPr>
            </a:pPr>
            <a:endParaRPr/>
          </a:p>
        </p:txBody>
      </p:sp>
      <p:sp>
        <p:nvSpPr>
          <p:cNvPr id="7" name="TextBox 110"/>
          <p:cNvSpPr txBox="1"/>
          <p:nvPr/>
        </p:nvSpPr>
        <p:spPr>
          <a:xfrm>
            <a:off x="7632972" y="3806743"/>
            <a:ext cx="988180" cy="713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4000" b="1">
                <a:solidFill>
                  <a:srgbClr val="FFFFFF"/>
                </a:solidFill>
                <a:latin typeface="Century Gothic"/>
                <a:ea typeface="Century Gothic"/>
                <a:cs typeface="Century Gothic"/>
                <a:sym typeface="Century Gothic"/>
              </a:defRPr>
            </a:lvl1pPr>
          </a:lstStyle>
          <a:p>
            <a:r>
              <a:t>32K</a:t>
            </a:r>
          </a:p>
        </p:txBody>
      </p:sp>
      <p:sp>
        <p:nvSpPr>
          <p:cNvPr id="8" name="Hexagon 74"/>
          <p:cNvSpPr/>
          <p:nvPr/>
        </p:nvSpPr>
        <p:spPr>
          <a:xfrm rot="16200000">
            <a:off x="2718104" y="2965607"/>
            <a:ext cx="2707772" cy="17501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490" y="0"/>
                </a:lnTo>
                <a:lnTo>
                  <a:pt x="18110" y="0"/>
                </a:lnTo>
                <a:lnTo>
                  <a:pt x="21600" y="10800"/>
                </a:lnTo>
                <a:lnTo>
                  <a:pt x="18110" y="21600"/>
                </a:lnTo>
                <a:lnTo>
                  <a:pt x="3490" y="21600"/>
                </a:lnTo>
                <a:close/>
              </a:path>
            </a:pathLst>
          </a:custGeom>
          <a:gradFill>
            <a:gsLst>
              <a:gs pos="0">
                <a:srgbClr val="3975FF"/>
              </a:gs>
              <a:gs pos="100000">
                <a:srgbClr val="D3DDFF"/>
              </a:gs>
            </a:gsLst>
            <a:lin ang="320445"/>
          </a:gradFill>
          <a:ln w="12700">
            <a:miter lim="400000"/>
          </a:ln>
        </p:spPr>
        <p:txBody>
          <a:bodyPr lIns="45719" rIns="45719" anchor="ctr"/>
          <a:lstStyle/>
          <a:p>
            <a:pPr algn="ctr" defTabSz="914400">
              <a:defRPr sz="1800">
                <a:solidFill>
                  <a:srgbClr val="FFFFFF"/>
                </a:solidFill>
                <a:latin typeface="Century Gothic"/>
                <a:ea typeface="Century Gothic"/>
                <a:cs typeface="Century Gothic"/>
                <a:sym typeface="Century Gothic"/>
              </a:defRPr>
            </a:pPr>
            <a:endParaRPr/>
          </a:p>
        </p:txBody>
      </p:sp>
      <p:sp>
        <p:nvSpPr>
          <p:cNvPr id="9" name="TextBox 111"/>
          <p:cNvSpPr txBox="1"/>
          <p:nvPr/>
        </p:nvSpPr>
        <p:spPr>
          <a:xfrm>
            <a:off x="3590575" y="3806745"/>
            <a:ext cx="988180" cy="713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4000" b="1">
                <a:solidFill>
                  <a:srgbClr val="FFFFFF"/>
                </a:solidFill>
                <a:latin typeface="Century Gothic"/>
                <a:ea typeface="Century Gothic"/>
                <a:cs typeface="Century Gothic"/>
                <a:sym typeface="Century Gothic"/>
              </a:defRPr>
            </a:lvl1pPr>
          </a:lstStyle>
          <a:p>
            <a:r>
              <a:t>32K</a:t>
            </a:r>
          </a:p>
        </p:txBody>
      </p:sp>
      <p:sp>
        <p:nvSpPr>
          <p:cNvPr id="10" name="Hexagon 75"/>
          <p:cNvSpPr/>
          <p:nvPr/>
        </p:nvSpPr>
        <p:spPr>
          <a:xfrm rot="16200000">
            <a:off x="4550705" y="2640028"/>
            <a:ext cx="3103291" cy="200578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490" y="0"/>
                </a:lnTo>
                <a:lnTo>
                  <a:pt x="18110" y="0"/>
                </a:lnTo>
                <a:lnTo>
                  <a:pt x="21600" y="10800"/>
                </a:lnTo>
                <a:lnTo>
                  <a:pt x="18110" y="21600"/>
                </a:lnTo>
                <a:lnTo>
                  <a:pt x="3490" y="21600"/>
                </a:lnTo>
                <a:close/>
              </a:path>
            </a:pathLst>
          </a:custGeom>
          <a:gradFill>
            <a:gsLst>
              <a:gs pos="0">
                <a:srgbClr val="1979EB"/>
              </a:gs>
              <a:gs pos="100000">
                <a:srgbClr val="6AFFEA"/>
              </a:gs>
            </a:gsLst>
            <a:lin ang="320445"/>
          </a:gradFill>
          <a:ln w="12700">
            <a:miter lim="400000"/>
          </a:ln>
          <a:effectLst>
            <a:outerShdw blurRad="50800" dist="12700" dir="5400000" rotWithShape="0">
              <a:srgbClr val="000000">
                <a:alpha val="28262"/>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11" name="TextBox 112"/>
          <p:cNvSpPr txBox="1"/>
          <p:nvPr/>
        </p:nvSpPr>
        <p:spPr>
          <a:xfrm>
            <a:off x="5519856" y="3713121"/>
            <a:ext cx="1164988"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4800" b="1">
                <a:solidFill>
                  <a:srgbClr val="FFFFFF"/>
                </a:solidFill>
                <a:latin typeface="Century Gothic"/>
                <a:ea typeface="Century Gothic"/>
                <a:cs typeface="Century Gothic"/>
                <a:sym typeface="Century Gothic"/>
              </a:defRPr>
            </a:lvl1pPr>
          </a:lstStyle>
          <a:p>
            <a:r>
              <a:t>32K</a:t>
            </a:r>
          </a:p>
        </p:txBody>
      </p:sp>
      <p:sp>
        <p:nvSpPr>
          <p:cNvPr id="12" name="Title 3"/>
          <p:cNvSpPr txBox="1"/>
          <p:nvPr/>
        </p:nvSpPr>
        <p:spPr>
          <a:xfrm>
            <a:off x="2195430" y="1076928"/>
            <a:ext cx="7813841" cy="726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914400">
              <a:lnSpc>
                <a:spcPct val="90000"/>
              </a:lnSpc>
              <a:defRPr sz="3600">
                <a:solidFill>
                  <a:srgbClr val="0087E7"/>
                </a:solidFill>
                <a:latin typeface="微软雅黑"/>
                <a:ea typeface="微软雅黑"/>
                <a:cs typeface="微软雅黑"/>
                <a:sym typeface="微软雅黑"/>
              </a:defRPr>
            </a:lvl1pPr>
          </a:lstStyle>
          <a:p>
            <a:r>
              <a:t>请在这里添加大标题</a:t>
            </a:r>
          </a:p>
        </p:txBody>
      </p:sp>
      <p:sp>
        <p:nvSpPr>
          <p:cNvPr id="13" name="TextBox 49"/>
          <p:cNvSpPr txBox="1"/>
          <p:nvPr/>
        </p:nvSpPr>
        <p:spPr>
          <a:xfrm>
            <a:off x="1902438" y="5640618"/>
            <a:ext cx="8399821" cy="726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914400">
              <a:lnSpc>
                <a:spcPct val="150000"/>
              </a:lnSpc>
              <a:defRPr sz="1400">
                <a:solidFill>
                  <a:srgbClr val="212121"/>
                </a:solidFill>
                <a:latin typeface="微软雅黑"/>
                <a:ea typeface="微软雅黑"/>
                <a:cs typeface="微软雅黑"/>
                <a:sym typeface="微软雅黑"/>
              </a:defRPr>
            </a:lvl1pPr>
          </a:lstStyle>
          <a:p>
            <a:r>
              <a:t>在这里输入您的文字内容，或者将您的文字复制在这里，在这里输入您的文字内容，或者将您的文字复制在这里输入您的文字内容，或者将您的文字复制在这里，在这里输入您的文字内容，或者将您的文字</a:t>
            </a:r>
          </a:p>
        </p:txBody>
      </p:sp>
      <p:grpSp>
        <p:nvGrpSpPr>
          <p:cNvPr id="14" name="Group 1047"/>
          <p:cNvGrpSpPr/>
          <p:nvPr/>
        </p:nvGrpSpPr>
        <p:grpSpPr>
          <a:xfrm>
            <a:off x="8001058" y="3164165"/>
            <a:ext cx="510927" cy="396721"/>
            <a:chOff x="0" y="0"/>
            <a:chExt cx="510925" cy="396720"/>
          </a:xfrm>
        </p:grpSpPr>
        <p:sp>
          <p:nvSpPr>
            <p:cNvPr id="15" name="Freeform 1049"/>
            <p:cNvSpPr/>
            <p:nvPr/>
          </p:nvSpPr>
          <p:spPr>
            <a:xfrm>
              <a:off x="-1" y="0"/>
              <a:ext cx="510927" cy="396721"/>
            </a:xfrm>
            <a:custGeom>
              <a:avLst/>
              <a:gdLst/>
              <a:ahLst/>
              <a:cxnLst>
                <a:cxn ang="0">
                  <a:pos x="wd2" y="hd2"/>
                </a:cxn>
                <a:cxn ang="5400000">
                  <a:pos x="wd2" y="hd2"/>
                </a:cxn>
                <a:cxn ang="10800000">
                  <a:pos x="wd2" y="hd2"/>
                </a:cxn>
                <a:cxn ang="16200000">
                  <a:pos x="wd2" y="hd2"/>
                </a:cxn>
              </a:cxnLst>
              <a:rect l="0" t="0" r="r" b="b"/>
              <a:pathLst>
                <a:path w="21600" h="21600" extrusionOk="0">
                  <a:moveTo>
                    <a:pt x="17847" y="3835"/>
                  </a:moveTo>
                  <a:lnTo>
                    <a:pt x="8713" y="15606"/>
                  </a:lnTo>
                  <a:lnTo>
                    <a:pt x="8212" y="17527"/>
                  </a:lnTo>
                  <a:lnTo>
                    <a:pt x="9698" y="16889"/>
                  </a:lnTo>
                  <a:lnTo>
                    <a:pt x="18838" y="5118"/>
                  </a:lnTo>
                  <a:lnTo>
                    <a:pt x="17847" y="3835"/>
                  </a:lnTo>
                  <a:close/>
                  <a:moveTo>
                    <a:pt x="19898" y="1392"/>
                  </a:moveTo>
                  <a:lnTo>
                    <a:pt x="19803" y="1405"/>
                  </a:lnTo>
                  <a:lnTo>
                    <a:pt x="19713" y="1446"/>
                  </a:lnTo>
                  <a:lnTo>
                    <a:pt x="19645" y="1527"/>
                  </a:lnTo>
                  <a:lnTo>
                    <a:pt x="18459" y="3048"/>
                  </a:lnTo>
                  <a:lnTo>
                    <a:pt x="18949" y="3693"/>
                  </a:lnTo>
                  <a:lnTo>
                    <a:pt x="19444" y="4331"/>
                  </a:lnTo>
                  <a:lnTo>
                    <a:pt x="20630" y="2804"/>
                  </a:lnTo>
                  <a:lnTo>
                    <a:pt x="20688" y="2702"/>
                  </a:lnTo>
                  <a:lnTo>
                    <a:pt x="20730" y="2593"/>
                  </a:lnTo>
                  <a:lnTo>
                    <a:pt x="20741" y="2478"/>
                  </a:lnTo>
                  <a:lnTo>
                    <a:pt x="20730" y="2349"/>
                  </a:lnTo>
                  <a:lnTo>
                    <a:pt x="20688" y="2240"/>
                  </a:lnTo>
                  <a:lnTo>
                    <a:pt x="20630" y="2145"/>
                  </a:lnTo>
                  <a:lnTo>
                    <a:pt x="20156" y="1527"/>
                  </a:lnTo>
                  <a:lnTo>
                    <a:pt x="20077" y="1446"/>
                  </a:lnTo>
                  <a:lnTo>
                    <a:pt x="19992" y="1405"/>
                  </a:lnTo>
                  <a:lnTo>
                    <a:pt x="19898" y="1392"/>
                  </a:lnTo>
                  <a:close/>
                  <a:moveTo>
                    <a:pt x="859" y="1100"/>
                  </a:moveTo>
                  <a:lnTo>
                    <a:pt x="859" y="20487"/>
                  </a:lnTo>
                  <a:lnTo>
                    <a:pt x="15907" y="20487"/>
                  </a:lnTo>
                  <a:lnTo>
                    <a:pt x="15907" y="10461"/>
                  </a:lnTo>
                  <a:lnTo>
                    <a:pt x="10236" y="17765"/>
                  </a:lnTo>
                  <a:lnTo>
                    <a:pt x="10167" y="17839"/>
                  </a:lnTo>
                  <a:lnTo>
                    <a:pt x="10073" y="17900"/>
                  </a:lnTo>
                  <a:lnTo>
                    <a:pt x="7669" y="18925"/>
                  </a:lnTo>
                  <a:lnTo>
                    <a:pt x="7601" y="18946"/>
                  </a:lnTo>
                  <a:lnTo>
                    <a:pt x="7532" y="18953"/>
                  </a:lnTo>
                  <a:lnTo>
                    <a:pt x="7421" y="18932"/>
                  </a:lnTo>
                  <a:lnTo>
                    <a:pt x="7316" y="18885"/>
                  </a:lnTo>
                  <a:lnTo>
                    <a:pt x="7232" y="18790"/>
                  </a:lnTo>
                  <a:lnTo>
                    <a:pt x="7153" y="18668"/>
                  </a:lnTo>
                  <a:lnTo>
                    <a:pt x="7116" y="18532"/>
                  </a:lnTo>
                  <a:lnTo>
                    <a:pt x="7100" y="18382"/>
                  </a:lnTo>
                  <a:lnTo>
                    <a:pt x="7126" y="18226"/>
                  </a:lnTo>
                  <a:lnTo>
                    <a:pt x="7927" y="15131"/>
                  </a:lnTo>
                  <a:lnTo>
                    <a:pt x="7964" y="15015"/>
                  </a:lnTo>
                  <a:lnTo>
                    <a:pt x="8033" y="14914"/>
                  </a:lnTo>
                  <a:lnTo>
                    <a:pt x="15907" y="4772"/>
                  </a:lnTo>
                  <a:lnTo>
                    <a:pt x="15907" y="1100"/>
                  </a:lnTo>
                  <a:lnTo>
                    <a:pt x="859" y="1100"/>
                  </a:lnTo>
                  <a:close/>
                  <a:moveTo>
                    <a:pt x="432" y="0"/>
                  </a:moveTo>
                  <a:lnTo>
                    <a:pt x="16340" y="0"/>
                  </a:lnTo>
                  <a:lnTo>
                    <a:pt x="16456" y="14"/>
                  </a:lnTo>
                  <a:lnTo>
                    <a:pt x="16556" y="75"/>
                  </a:lnTo>
                  <a:lnTo>
                    <a:pt x="16645" y="156"/>
                  </a:lnTo>
                  <a:lnTo>
                    <a:pt x="16709" y="265"/>
                  </a:lnTo>
                  <a:lnTo>
                    <a:pt x="16751" y="401"/>
                  </a:lnTo>
                  <a:lnTo>
                    <a:pt x="16772" y="557"/>
                  </a:lnTo>
                  <a:lnTo>
                    <a:pt x="16772" y="3659"/>
                  </a:lnTo>
                  <a:lnTo>
                    <a:pt x="19033" y="740"/>
                  </a:lnTo>
                  <a:lnTo>
                    <a:pt x="19181" y="577"/>
                  </a:lnTo>
                  <a:lnTo>
                    <a:pt x="19344" y="455"/>
                  </a:lnTo>
                  <a:lnTo>
                    <a:pt x="19518" y="360"/>
                  </a:lnTo>
                  <a:lnTo>
                    <a:pt x="19702" y="299"/>
                  </a:lnTo>
                  <a:lnTo>
                    <a:pt x="19898" y="285"/>
                  </a:lnTo>
                  <a:lnTo>
                    <a:pt x="20087" y="299"/>
                  </a:lnTo>
                  <a:lnTo>
                    <a:pt x="20277" y="360"/>
                  </a:lnTo>
                  <a:lnTo>
                    <a:pt x="20456" y="455"/>
                  </a:lnTo>
                  <a:lnTo>
                    <a:pt x="20609" y="577"/>
                  </a:lnTo>
                  <a:lnTo>
                    <a:pt x="20762" y="740"/>
                  </a:lnTo>
                  <a:lnTo>
                    <a:pt x="21242" y="1364"/>
                  </a:lnTo>
                  <a:lnTo>
                    <a:pt x="21373" y="1548"/>
                  </a:lnTo>
                  <a:lnTo>
                    <a:pt x="21468" y="1758"/>
                  </a:lnTo>
                  <a:lnTo>
                    <a:pt x="21542" y="1989"/>
                  </a:lnTo>
                  <a:lnTo>
                    <a:pt x="21589" y="2227"/>
                  </a:lnTo>
                  <a:lnTo>
                    <a:pt x="21600" y="2478"/>
                  </a:lnTo>
                  <a:lnTo>
                    <a:pt x="21589" y="2722"/>
                  </a:lnTo>
                  <a:lnTo>
                    <a:pt x="21542" y="2966"/>
                  </a:lnTo>
                  <a:lnTo>
                    <a:pt x="21468" y="3184"/>
                  </a:lnTo>
                  <a:lnTo>
                    <a:pt x="21373" y="3394"/>
                  </a:lnTo>
                  <a:lnTo>
                    <a:pt x="21242" y="3591"/>
                  </a:lnTo>
                  <a:lnTo>
                    <a:pt x="16772" y="9347"/>
                  </a:lnTo>
                  <a:lnTo>
                    <a:pt x="16772" y="21043"/>
                  </a:lnTo>
                  <a:lnTo>
                    <a:pt x="16751" y="21186"/>
                  </a:lnTo>
                  <a:lnTo>
                    <a:pt x="16709" y="21322"/>
                  </a:lnTo>
                  <a:lnTo>
                    <a:pt x="16645" y="21430"/>
                  </a:lnTo>
                  <a:lnTo>
                    <a:pt x="16556" y="21525"/>
                  </a:lnTo>
                  <a:lnTo>
                    <a:pt x="16456" y="21573"/>
                  </a:lnTo>
                  <a:lnTo>
                    <a:pt x="16340" y="21600"/>
                  </a:lnTo>
                  <a:lnTo>
                    <a:pt x="432" y="21600"/>
                  </a:lnTo>
                  <a:lnTo>
                    <a:pt x="316" y="21573"/>
                  </a:lnTo>
                  <a:lnTo>
                    <a:pt x="216" y="21525"/>
                  </a:lnTo>
                  <a:lnTo>
                    <a:pt x="127" y="21430"/>
                  </a:lnTo>
                  <a:lnTo>
                    <a:pt x="58" y="21322"/>
                  </a:lnTo>
                  <a:lnTo>
                    <a:pt x="11" y="21186"/>
                  </a:lnTo>
                  <a:lnTo>
                    <a:pt x="0" y="21043"/>
                  </a:lnTo>
                  <a:lnTo>
                    <a:pt x="0" y="557"/>
                  </a:lnTo>
                  <a:lnTo>
                    <a:pt x="11" y="401"/>
                  </a:lnTo>
                  <a:lnTo>
                    <a:pt x="58" y="265"/>
                  </a:lnTo>
                  <a:lnTo>
                    <a:pt x="127" y="156"/>
                  </a:lnTo>
                  <a:lnTo>
                    <a:pt x="216" y="75"/>
                  </a:lnTo>
                  <a:lnTo>
                    <a:pt x="316" y="14"/>
                  </a:lnTo>
                  <a:lnTo>
                    <a:pt x="432"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16" name="Freeform 1050"/>
            <p:cNvSpPr/>
            <p:nvPr/>
          </p:nvSpPr>
          <p:spPr>
            <a:xfrm>
              <a:off x="297603" y="63585"/>
              <a:ext cx="30048" cy="20323"/>
            </a:xfrm>
            <a:custGeom>
              <a:avLst/>
              <a:gdLst/>
              <a:ahLst/>
              <a:cxnLst>
                <a:cxn ang="0">
                  <a:pos x="wd2" y="hd2"/>
                </a:cxn>
                <a:cxn ang="5400000">
                  <a:pos x="wd2" y="hd2"/>
                </a:cxn>
                <a:cxn ang="10800000">
                  <a:pos x="wd2" y="hd2"/>
                </a:cxn>
                <a:cxn ang="16200000">
                  <a:pos x="wd2" y="hd2"/>
                </a:cxn>
              </a:cxnLst>
              <a:rect l="0" t="0" r="r" b="b"/>
              <a:pathLst>
                <a:path w="21600" h="21600" extrusionOk="0">
                  <a:moveTo>
                    <a:pt x="7349" y="0"/>
                  </a:moveTo>
                  <a:lnTo>
                    <a:pt x="14251" y="0"/>
                  </a:lnTo>
                  <a:lnTo>
                    <a:pt x="16222" y="398"/>
                  </a:lnTo>
                  <a:lnTo>
                    <a:pt x="18015" y="1458"/>
                  </a:lnTo>
                  <a:lnTo>
                    <a:pt x="19449" y="3180"/>
                  </a:lnTo>
                  <a:lnTo>
                    <a:pt x="20614" y="5301"/>
                  </a:lnTo>
                  <a:lnTo>
                    <a:pt x="21331" y="7951"/>
                  </a:lnTo>
                  <a:lnTo>
                    <a:pt x="21600" y="10734"/>
                  </a:lnTo>
                  <a:lnTo>
                    <a:pt x="21331" y="13649"/>
                  </a:lnTo>
                  <a:lnTo>
                    <a:pt x="20614" y="16299"/>
                  </a:lnTo>
                  <a:lnTo>
                    <a:pt x="19449" y="18420"/>
                  </a:lnTo>
                  <a:lnTo>
                    <a:pt x="18015" y="20142"/>
                  </a:lnTo>
                  <a:lnTo>
                    <a:pt x="16222" y="21202"/>
                  </a:lnTo>
                  <a:lnTo>
                    <a:pt x="14251" y="21600"/>
                  </a:lnTo>
                  <a:lnTo>
                    <a:pt x="7349" y="21600"/>
                  </a:lnTo>
                  <a:lnTo>
                    <a:pt x="5288" y="21202"/>
                  </a:lnTo>
                  <a:lnTo>
                    <a:pt x="3675" y="20142"/>
                  </a:lnTo>
                  <a:lnTo>
                    <a:pt x="2061" y="18420"/>
                  </a:lnTo>
                  <a:lnTo>
                    <a:pt x="986" y="16299"/>
                  </a:lnTo>
                  <a:lnTo>
                    <a:pt x="179" y="13649"/>
                  </a:lnTo>
                  <a:lnTo>
                    <a:pt x="0" y="10734"/>
                  </a:lnTo>
                  <a:lnTo>
                    <a:pt x="179" y="7951"/>
                  </a:lnTo>
                  <a:lnTo>
                    <a:pt x="986" y="5301"/>
                  </a:lnTo>
                  <a:lnTo>
                    <a:pt x="2061" y="3180"/>
                  </a:lnTo>
                  <a:lnTo>
                    <a:pt x="3675" y="1458"/>
                  </a:lnTo>
                  <a:lnTo>
                    <a:pt x="5288" y="398"/>
                  </a:lnTo>
                  <a:lnTo>
                    <a:pt x="7349"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17" name="Freeform 1051"/>
            <p:cNvSpPr/>
            <p:nvPr/>
          </p:nvSpPr>
          <p:spPr>
            <a:xfrm>
              <a:off x="67948" y="63585"/>
              <a:ext cx="205843" cy="20323"/>
            </a:xfrm>
            <a:custGeom>
              <a:avLst/>
              <a:gdLst/>
              <a:ahLst/>
              <a:cxnLst>
                <a:cxn ang="0">
                  <a:pos x="wd2" y="hd2"/>
                </a:cxn>
                <a:cxn ang="5400000">
                  <a:pos x="wd2" y="hd2"/>
                </a:cxn>
                <a:cxn ang="10800000">
                  <a:pos x="wd2" y="hd2"/>
                </a:cxn>
                <a:cxn ang="16200000">
                  <a:pos x="wd2" y="hd2"/>
                </a:cxn>
              </a:cxnLst>
              <a:rect l="0" t="0" r="r" b="b"/>
              <a:pathLst>
                <a:path w="21600" h="21600" extrusionOk="0">
                  <a:moveTo>
                    <a:pt x="1060" y="0"/>
                  </a:moveTo>
                  <a:lnTo>
                    <a:pt x="20527" y="0"/>
                  </a:lnTo>
                  <a:lnTo>
                    <a:pt x="20815" y="398"/>
                  </a:lnTo>
                  <a:lnTo>
                    <a:pt x="21064" y="1458"/>
                  </a:lnTo>
                  <a:lnTo>
                    <a:pt x="21286" y="3180"/>
                  </a:lnTo>
                  <a:lnTo>
                    <a:pt x="21443" y="5301"/>
                  </a:lnTo>
                  <a:lnTo>
                    <a:pt x="21561" y="7951"/>
                  </a:lnTo>
                  <a:lnTo>
                    <a:pt x="21600" y="10734"/>
                  </a:lnTo>
                  <a:lnTo>
                    <a:pt x="21561" y="13649"/>
                  </a:lnTo>
                  <a:lnTo>
                    <a:pt x="21443" y="16299"/>
                  </a:lnTo>
                  <a:lnTo>
                    <a:pt x="21286" y="18420"/>
                  </a:lnTo>
                  <a:lnTo>
                    <a:pt x="21064" y="20142"/>
                  </a:lnTo>
                  <a:lnTo>
                    <a:pt x="20815" y="21202"/>
                  </a:lnTo>
                  <a:lnTo>
                    <a:pt x="20527" y="21600"/>
                  </a:lnTo>
                  <a:lnTo>
                    <a:pt x="1060" y="21600"/>
                  </a:lnTo>
                  <a:lnTo>
                    <a:pt x="785" y="21202"/>
                  </a:lnTo>
                  <a:lnTo>
                    <a:pt x="523" y="20142"/>
                  </a:lnTo>
                  <a:lnTo>
                    <a:pt x="314" y="18420"/>
                  </a:lnTo>
                  <a:lnTo>
                    <a:pt x="144" y="16299"/>
                  </a:lnTo>
                  <a:lnTo>
                    <a:pt x="39" y="13649"/>
                  </a:lnTo>
                  <a:lnTo>
                    <a:pt x="0" y="10734"/>
                  </a:lnTo>
                  <a:lnTo>
                    <a:pt x="39" y="7951"/>
                  </a:lnTo>
                  <a:lnTo>
                    <a:pt x="144" y="5301"/>
                  </a:lnTo>
                  <a:lnTo>
                    <a:pt x="314" y="3180"/>
                  </a:lnTo>
                  <a:lnTo>
                    <a:pt x="523" y="1458"/>
                  </a:lnTo>
                  <a:lnTo>
                    <a:pt x="785" y="398"/>
                  </a:lnTo>
                  <a:lnTo>
                    <a:pt x="106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18" name="Freeform 1052"/>
            <p:cNvSpPr/>
            <p:nvPr/>
          </p:nvSpPr>
          <p:spPr>
            <a:xfrm>
              <a:off x="67948" y="122931"/>
              <a:ext cx="195994" cy="20323"/>
            </a:xfrm>
            <a:custGeom>
              <a:avLst/>
              <a:gdLst/>
              <a:ahLst/>
              <a:cxnLst>
                <a:cxn ang="0">
                  <a:pos x="wd2" y="hd2"/>
                </a:cxn>
                <a:cxn ang="5400000">
                  <a:pos x="wd2" y="hd2"/>
                </a:cxn>
                <a:cxn ang="10800000">
                  <a:pos x="wd2" y="hd2"/>
                </a:cxn>
                <a:cxn ang="16200000">
                  <a:pos x="wd2" y="hd2"/>
                </a:cxn>
              </a:cxnLst>
              <a:rect l="0" t="0" r="r" b="b"/>
              <a:pathLst>
                <a:path w="21600" h="21600" extrusionOk="0">
                  <a:moveTo>
                    <a:pt x="1113" y="0"/>
                  </a:moveTo>
                  <a:lnTo>
                    <a:pt x="20501" y="0"/>
                  </a:lnTo>
                  <a:lnTo>
                    <a:pt x="20789" y="265"/>
                  </a:lnTo>
                  <a:lnTo>
                    <a:pt x="21064" y="1458"/>
                  </a:lnTo>
                  <a:lnTo>
                    <a:pt x="21284" y="3180"/>
                  </a:lnTo>
                  <a:lnTo>
                    <a:pt x="21449" y="5301"/>
                  </a:lnTo>
                  <a:lnTo>
                    <a:pt x="21573" y="7951"/>
                  </a:lnTo>
                  <a:lnTo>
                    <a:pt x="21600" y="10734"/>
                  </a:lnTo>
                  <a:lnTo>
                    <a:pt x="21573" y="13649"/>
                  </a:lnTo>
                  <a:lnTo>
                    <a:pt x="21449" y="16299"/>
                  </a:lnTo>
                  <a:lnTo>
                    <a:pt x="21284" y="18420"/>
                  </a:lnTo>
                  <a:lnTo>
                    <a:pt x="21064" y="20010"/>
                  </a:lnTo>
                  <a:lnTo>
                    <a:pt x="20789" y="21202"/>
                  </a:lnTo>
                  <a:lnTo>
                    <a:pt x="20501" y="21600"/>
                  </a:lnTo>
                  <a:lnTo>
                    <a:pt x="1113" y="21600"/>
                  </a:lnTo>
                  <a:lnTo>
                    <a:pt x="824" y="21202"/>
                  </a:lnTo>
                  <a:lnTo>
                    <a:pt x="550" y="20010"/>
                  </a:lnTo>
                  <a:lnTo>
                    <a:pt x="330" y="18420"/>
                  </a:lnTo>
                  <a:lnTo>
                    <a:pt x="151" y="16299"/>
                  </a:lnTo>
                  <a:lnTo>
                    <a:pt x="41" y="13649"/>
                  </a:lnTo>
                  <a:lnTo>
                    <a:pt x="0" y="10734"/>
                  </a:lnTo>
                  <a:lnTo>
                    <a:pt x="41" y="7951"/>
                  </a:lnTo>
                  <a:lnTo>
                    <a:pt x="151" y="5301"/>
                  </a:lnTo>
                  <a:lnTo>
                    <a:pt x="330" y="3180"/>
                  </a:lnTo>
                  <a:lnTo>
                    <a:pt x="550" y="1458"/>
                  </a:lnTo>
                  <a:lnTo>
                    <a:pt x="824" y="265"/>
                  </a:lnTo>
                  <a:lnTo>
                    <a:pt x="1113"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19" name="Freeform 1053"/>
            <p:cNvSpPr/>
            <p:nvPr/>
          </p:nvSpPr>
          <p:spPr>
            <a:xfrm>
              <a:off x="67948" y="182277"/>
              <a:ext cx="132408" cy="20198"/>
            </a:xfrm>
            <a:custGeom>
              <a:avLst/>
              <a:gdLst/>
              <a:ahLst/>
              <a:cxnLst>
                <a:cxn ang="0">
                  <a:pos x="wd2" y="hd2"/>
                </a:cxn>
                <a:cxn ang="5400000">
                  <a:pos x="wd2" y="hd2"/>
                </a:cxn>
                <a:cxn ang="10800000">
                  <a:pos x="wd2" y="hd2"/>
                </a:cxn>
                <a:cxn ang="16200000">
                  <a:pos x="wd2" y="hd2"/>
                </a:cxn>
              </a:cxnLst>
              <a:rect l="0" t="0" r="r" b="b"/>
              <a:pathLst>
                <a:path w="21600" h="21600" extrusionOk="0">
                  <a:moveTo>
                    <a:pt x="1647" y="0"/>
                  </a:moveTo>
                  <a:lnTo>
                    <a:pt x="19953" y="0"/>
                  </a:lnTo>
                  <a:lnTo>
                    <a:pt x="20380" y="267"/>
                  </a:lnTo>
                  <a:lnTo>
                    <a:pt x="20786" y="1467"/>
                  </a:lnTo>
                  <a:lnTo>
                    <a:pt x="21112" y="3067"/>
                  </a:lnTo>
                  <a:lnTo>
                    <a:pt x="21376" y="5200"/>
                  </a:lnTo>
                  <a:lnTo>
                    <a:pt x="21539" y="7867"/>
                  </a:lnTo>
                  <a:lnTo>
                    <a:pt x="21600" y="10667"/>
                  </a:lnTo>
                  <a:lnTo>
                    <a:pt x="21539" y="13733"/>
                  </a:lnTo>
                  <a:lnTo>
                    <a:pt x="21376" y="16400"/>
                  </a:lnTo>
                  <a:lnTo>
                    <a:pt x="21112" y="18533"/>
                  </a:lnTo>
                  <a:lnTo>
                    <a:pt x="20786" y="20133"/>
                  </a:lnTo>
                  <a:lnTo>
                    <a:pt x="20380" y="21333"/>
                  </a:lnTo>
                  <a:lnTo>
                    <a:pt x="19953" y="21600"/>
                  </a:lnTo>
                  <a:lnTo>
                    <a:pt x="1647" y="21600"/>
                  </a:lnTo>
                  <a:lnTo>
                    <a:pt x="1220" y="21333"/>
                  </a:lnTo>
                  <a:lnTo>
                    <a:pt x="814" y="20133"/>
                  </a:lnTo>
                  <a:lnTo>
                    <a:pt x="488" y="18533"/>
                  </a:lnTo>
                  <a:lnTo>
                    <a:pt x="224" y="16400"/>
                  </a:lnTo>
                  <a:lnTo>
                    <a:pt x="61" y="13733"/>
                  </a:lnTo>
                  <a:lnTo>
                    <a:pt x="0" y="10667"/>
                  </a:lnTo>
                  <a:lnTo>
                    <a:pt x="61" y="7867"/>
                  </a:lnTo>
                  <a:lnTo>
                    <a:pt x="224" y="5200"/>
                  </a:lnTo>
                  <a:lnTo>
                    <a:pt x="488" y="3067"/>
                  </a:lnTo>
                  <a:lnTo>
                    <a:pt x="814" y="1467"/>
                  </a:lnTo>
                  <a:lnTo>
                    <a:pt x="1220" y="267"/>
                  </a:lnTo>
                  <a:lnTo>
                    <a:pt x="1647"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20" name="Freeform 1054"/>
            <p:cNvSpPr/>
            <p:nvPr/>
          </p:nvSpPr>
          <p:spPr>
            <a:xfrm>
              <a:off x="67948" y="240501"/>
              <a:ext cx="83909" cy="20198"/>
            </a:xfrm>
            <a:custGeom>
              <a:avLst/>
              <a:gdLst/>
              <a:ahLst/>
              <a:cxnLst>
                <a:cxn ang="0">
                  <a:pos x="wd2" y="hd2"/>
                </a:cxn>
                <a:cxn ang="5400000">
                  <a:pos x="wd2" y="hd2"/>
                </a:cxn>
                <a:cxn ang="10800000">
                  <a:pos x="wd2" y="hd2"/>
                </a:cxn>
                <a:cxn ang="16200000">
                  <a:pos x="wd2" y="hd2"/>
                </a:cxn>
              </a:cxnLst>
              <a:rect l="0" t="0" r="r" b="b"/>
              <a:pathLst>
                <a:path w="21600" h="21600" extrusionOk="0">
                  <a:moveTo>
                    <a:pt x="2600" y="0"/>
                  </a:moveTo>
                  <a:lnTo>
                    <a:pt x="18968" y="0"/>
                  </a:lnTo>
                  <a:lnTo>
                    <a:pt x="19706" y="267"/>
                  </a:lnTo>
                  <a:lnTo>
                    <a:pt x="20316" y="1467"/>
                  </a:lnTo>
                  <a:lnTo>
                    <a:pt x="20862" y="3067"/>
                  </a:lnTo>
                  <a:lnTo>
                    <a:pt x="21247" y="5200"/>
                  </a:lnTo>
                  <a:lnTo>
                    <a:pt x="21536" y="7867"/>
                  </a:lnTo>
                  <a:lnTo>
                    <a:pt x="21600" y="10667"/>
                  </a:lnTo>
                  <a:lnTo>
                    <a:pt x="21536" y="13733"/>
                  </a:lnTo>
                  <a:lnTo>
                    <a:pt x="21247" y="16400"/>
                  </a:lnTo>
                  <a:lnTo>
                    <a:pt x="20862" y="18533"/>
                  </a:lnTo>
                  <a:lnTo>
                    <a:pt x="20284" y="20133"/>
                  </a:lnTo>
                  <a:lnTo>
                    <a:pt x="19706" y="21333"/>
                  </a:lnTo>
                  <a:lnTo>
                    <a:pt x="18968" y="21600"/>
                  </a:lnTo>
                  <a:lnTo>
                    <a:pt x="2600" y="21600"/>
                  </a:lnTo>
                  <a:lnTo>
                    <a:pt x="1926" y="21333"/>
                  </a:lnTo>
                  <a:lnTo>
                    <a:pt x="1284" y="20133"/>
                  </a:lnTo>
                  <a:lnTo>
                    <a:pt x="770" y="18533"/>
                  </a:lnTo>
                  <a:lnTo>
                    <a:pt x="353" y="16400"/>
                  </a:lnTo>
                  <a:lnTo>
                    <a:pt x="96" y="13733"/>
                  </a:lnTo>
                  <a:lnTo>
                    <a:pt x="0" y="10667"/>
                  </a:lnTo>
                  <a:lnTo>
                    <a:pt x="96" y="7867"/>
                  </a:lnTo>
                  <a:lnTo>
                    <a:pt x="353" y="5200"/>
                  </a:lnTo>
                  <a:lnTo>
                    <a:pt x="770" y="3067"/>
                  </a:lnTo>
                  <a:lnTo>
                    <a:pt x="1284" y="1467"/>
                  </a:lnTo>
                  <a:lnTo>
                    <a:pt x="1926" y="267"/>
                  </a:lnTo>
                  <a:lnTo>
                    <a:pt x="260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grpSp>
      <p:grpSp>
        <p:nvGrpSpPr>
          <p:cNvPr id="21" name="Group 1136"/>
          <p:cNvGrpSpPr/>
          <p:nvPr/>
        </p:nvGrpSpPr>
        <p:grpSpPr>
          <a:xfrm>
            <a:off x="5878707" y="2652821"/>
            <a:ext cx="447287" cy="539916"/>
            <a:chOff x="0" y="0"/>
            <a:chExt cx="447286" cy="539915"/>
          </a:xfrm>
        </p:grpSpPr>
        <p:sp>
          <p:nvSpPr>
            <p:cNvPr id="22" name="Freeform 1138"/>
            <p:cNvSpPr/>
            <p:nvPr/>
          </p:nvSpPr>
          <p:spPr>
            <a:xfrm>
              <a:off x="235048" y="347117"/>
              <a:ext cx="29357" cy="48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66" y="754"/>
                  </a:lnTo>
                  <a:lnTo>
                    <a:pt x="8988" y="1685"/>
                  </a:lnTo>
                  <a:lnTo>
                    <a:pt x="13337" y="2883"/>
                  </a:lnTo>
                  <a:lnTo>
                    <a:pt x="15221" y="3548"/>
                  </a:lnTo>
                  <a:lnTo>
                    <a:pt x="17034" y="4258"/>
                  </a:lnTo>
                  <a:lnTo>
                    <a:pt x="18628" y="5234"/>
                  </a:lnTo>
                  <a:lnTo>
                    <a:pt x="19788" y="6165"/>
                  </a:lnTo>
                  <a:lnTo>
                    <a:pt x="20658" y="7274"/>
                  </a:lnTo>
                  <a:lnTo>
                    <a:pt x="21238" y="8471"/>
                  </a:lnTo>
                  <a:lnTo>
                    <a:pt x="21600" y="10157"/>
                  </a:lnTo>
                  <a:lnTo>
                    <a:pt x="21455" y="11887"/>
                  </a:lnTo>
                  <a:lnTo>
                    <a:pt x="20875" y="13572"/>
                  </a:lnTo>
                  <a:lnTo>
                    <a:pt x="19643" y="15213"/>
                  </a:lnTo>
                  <a:lnTo>
                    <a:pt x="18121" y="16677"/>
                  </a:lnTo>
                  <a:lnTo>
                    <a:pt x="16091" y="17919"/>
                  </a:lnTo>
                  <a:lnTo>
                    <a:pt x="13699" y="18939"/>
                  </a:lnTo>
                  <a:lnTo>
                    <a:pt x="11162" y="19737"/>
                  </a:lnTo>
                  <a:lnTo>
                    <a:pt x="8408" y="20402"/>
                  </a:lnTo>
                  <a:lnTo>
                    <a:pt x="5654" y="20935"/>
                  </a:lnTo>
                  <a:lnTo>
                    <a:pt x="2754" y="2129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23" name="Freeform 1139"/>
            <p:cNvSpPr/>
            <p:nvPr/>
          </p:nvSpPr>
          <p:spPr>
            <a:xfrm>
              <a:off x="184269" y="269362"/>
              <a:ext cx="24201" cy="438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7689" y="20867"/>
                  </a:lnTo>
                  <a:lnTo>
                    <a:pt x="13956" y="20134"/>
                  </a:lnTo>
                  <a:lnTo>
                    <a:pt x="10044" y="19059"/>
                  </a:lnTo>
                  <a:lnTo>
                    <a:pt x="6222" y="17837"/>
                  </a:lnTo>
                  <a:lnTo>
                    <a:pt x="4178" y="16957"/>
                  </a:lnTo>
                  <a:lnTo>
                    <a:pt x="2400" y="15980"/>
                  </a:lnTo>
                  <a:lnTo>
                    <a:pt x="1067" y="14710"/>
                  </a:lnTo>
                  <a:lnTo>
                    <a:pt x="356" y="13243"/>
                  </a:lnTo>
                  <a:lnTo>
                    <a:pt x="0" y="11631"/>
                  </a:lnTo>
                  <a:lnTo>
                    <a:pt x="0" y="10116"/>
                  </a:lnTo>
                  <a:lnTo>
                    <a:pt x="622" y="8650"/>
                  </a:lnTo>
                  <a:lnTo>
                    <a:pt x="1511" y="7184"/>
                  </a:lnTo>
                  <a:lnTo>
                    <a:pt x="2933" y="5913"/>
                  </a:lnTo>
                  <a:lnTo>
                    <a:pt x="5156" y="4349"/>
                  </a:lnTo>
                  <a:lnTo>
                    <a:pt x="8089" y="3079"/>
                  </a:lnTo>
                  <a:lnTo>
                    <a:pt x="11200" y="2004"/>
                  </a:lnTo>
                  <a:lnTo>
                    <a:pt x="14578" y="1124"/>
                  </a:lnTo>
                  <a:lnTo>
                    <a:pt x="18133" y="489"/>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24" name="Freeform 1140"/>
            <p:cNvSpPr/>
            <p:nvPr/>
          </p:nvSpPr>
          <p:spPr>
            <a:xfrm>
              <a:off x="-1" y="-1"/>
              <a:ext cx="447288" cy="539917"/>
            </a:xfrm>
            <a:custGeom>
              <a:avLst/>
              <a:gdLst/>
              <a:ahLst/>
              <a:cxnLst>
                <a:cxn ang="0">
                  <a:pos x="wd2" y="hd2"/>
                </a:cxn>
                <a:cxn ang="5400000">
                  <a:pos x="wd2" y="hd2"/>
                </a:cxn>
                <a:cxn ang="10800000">
                  <a:pos x="wd2" y="hd2"/>
                </a:cxn>
                <a:cxn ang="16200000">
                  <a:pos x="wd2" y="hd2"/>
                </a:cxn>
              </a:cxnLst>
              <a:rect l="0" t="0" r="r" b="b"/>
              <a:pathLst>
                <a:path w="21600" h="21600" extrusionOk="0">
                  <a:moveTo>
                    <a:pt x="10680" y="8588"/>
                  </a:moveTo>
                  <a:lnTo>
                    <a:pt x="10541" y="8600"/>
                  </a:lnTo>
                  <a:lnTo>
                    <a:pt x="10407" y="8647"/>
                  </a:lnTo>
                  <a:lnTo>
                    <a:pt x="10278" y="8719"/>
                  </a:lnTo>
                  <a:lnTo>
                    <a:pt x="10192" y="8806"/>
                  </a:lnTo>
                  <a:lnTo>
                    <a:pt x="10120" y="8897"/>
                  </a:lnTo>
                  <a:lnTo>
                    <a:pt x="10082" y="9000"/>
                  </a:lnTo>
                  <a:lnTo>
                    <a:pt x="10062" y="9115"/>
                  </a:lnTo>
                  <a:lnTo>
                    <a:pt x="10062" y="9703"/>
                  </a:lnTo>
                  <a:lnTo>
                    <a:pt x="9746" y="9750"/>
                  </a:lnTo>
                  <a:lnTo>
                    <a:pt x="9440" y="9822"/>
                  </a:lnTo>
                  <a:lnTo>
                    <a:pt x="9138" y="9913"/>
                  </a:lnTo>
                  <a:lnTo>
                    <a:pt x="8851" y="10032"/>
                  </a:lnTo>
                  <a:lnTo>
                    <a:pt x="8583" y="10171"/>
                  </a:lnTo>
                  <a:lnTo>
                    <a:pt x="8338" y="10342"/>
                  </a:lnTo>
                  <a:lnTo>
                    <a:pt x="8132" y="10520"/>
                  </a:lnTo>
                  <a:lnTo>
                    <a:pt x="7950" y="10723"/>
                  </a:lnTo>
                  <a:lnTo>
                    <a:pt x="7807" y="10937"/>
                  </a:lnTo>
                  <a:lnTo>
                    <a:pt x="7720" y="11123"/>
                  </a:lnTo>
                  <a:lnTo>
                    <a:pt x="7663" y="11314"/>
                  </a:lnTo>
                  <a:lnTo>
                    <a:pt x="7625" y="11508"/>
                  </a:lnTo>
                  <a:lnTo>
                    <a:pt x="7620" y="11707"/>
                  </a:lnTo>
                  <a:lnTo>
                    <a:pt x="7634" y="11905"/>
                  </a:lnTo>
                  <a:lnTo>
                    <a:pt x="7663" y="12096"/>
                  </a:lnTo>
                  <a:lnTo>
                    <a:pt x="7730" y="12286"/>
                  </a:lnTo>
                  <a:lnTo>
                    <a:pt x="7816" y="12469"/>
                  </a:lnTo>
                  <a:lnTo>
                    <a:pt x="7926" y="12631"/>
                  </a:lnTo>
                  <a:lnTo>
                    <a:pt x="8060" y="12778"/>
                  </a:lnTo>
                  <a:lnTo>
                    <a:pt x="8214" y="12913"/>
                  </a:lnTo>
                  <a:lnTo>
                    <a:pt x="8386" y="13032"/>
                  </a:lnTo>
                  <a:lnTo>
                    <a:pt x="8630" y="13179"/>
                  </a:lnTo>
                  <a:lnTo>
                    <a:pt x="8899" y="13302"/>
                  </a:lnTo>
                  <a:lnTo>
                    <a:pt x="9186" y="13409"/>
                  </a:lnTo>
                  <a:lnTo>
                    <a:pt x="9469" y="13493"/>
                  </a:lnTo>
                  <a:lnTo>
                    <a:pt x="9770" y="13572"/>
                  </a:lnTo>
                  <a:lnTo>
                    <a:pt x="10062" y="13635"/>
                  </a:lnTo>
                  <a:lnTo>
                    <a:pt x="10062" y="15739"/>
                  </a:lnTo>
                  <a:lnTo>
                    <a:pt x="9842" y="15679"/>
                  </a:lnTo>
                  <a:lnTo>
                    <a:pt x="9627" y="15596"/>
                  </a:lnTo>
                  <a:lnTo>
                    <a:pt x="9430" y="15497"/>
                  </a:lnTo>
                  <a:lnTo>
                    <a:pt x="9248" y="15370"/>
                  </a:lnTo>
                  <a:lnTo>
                    <a:pt x="9090" y="15227"/>
                  </a:lnTo>
                  <a:lnTo>
                    <a:pt x="8966" y="15068"/>
                  </a:lnTo>
                  <a:lnTo>
                    <a:pt x="8870" y="14897"/>
                  </a:lnTo>
                  <a:lnTo>
                    <a:pt x="8827" y="14806"/>
                  </a:lnTo>
                  <a:lnTo>
                    <a:pt x="8798" y="14715"/>
                  </a:lnTo>
                  <a:lnTo>
                    <a:pt x="8736" y="14604"/>
                  </a:lnTo>
                  <a:lnTo>
                    <a:pt x="8645" y="14505"/>
                  </a:lnTo>
                  <a:lnTo>
                    <a:pt x="8530" y="14425"/>
                  </a:lnTo>
                  <a:lnTo>
                    <a:pt x="8396" y="14374"/>
                  </a:lnTo>
                  <a:lnTo>
                    <a:pt x="8252" y="14354"/>
                  </a:lnTo>
                  <a:lnTo>
                    <a:pt x="8094" y="14354"/>
                  </a:lnTo>
                  <a:lnTo>
                    <a:pt x="7950" y="14385"/>
                  </a:lnTo>
                  <a:lnTo>
                    <a:pt x="7826" y="14445"/>
                  </a:lnTo>
                  <a:lnTo>
                    <a:pt x="7711" y="14532"/>
                  </a:lnTo>
                  <a:lnTo>
                    <a:pt x="7625" y="14635"/>
                  </a:lnTo>
                  <a:lnTo>
                    <a:pt x="7577" y="14727"/>
                  </a:lnTo>
                  <a:lnTo>
                    <a:pt x="7553" y="14834"/>
                  </a:lnTo>
                  <a:lnTo>
                    <a:pt x="7553" y="14929"/>
                  </a:lnTo>
                  <a:lnTo>
                    <a:pt x="7572" y="15024"/>
                  </a:lnTo>
                  <a:lnTo>
                    <a:pt x="7601" y="15116"/>
                  </a:lnTo>
                  <a:lnTo>
                    <a:pt x="7682" y="15306"/>
                  </a:lnTo>
                  <a:lnTo>
                    <a:pt x="7816" y="15540"/>
                  </a:lnTo>
                  <a:lnTo>
                    <a:pt x="7974" y="15766"/>
                  </a:lnTo>
                  <a:lnTo>
                    <a:pt x="8166" y="15969"/>
                  </a:lnTo>
                  <a:lnTo>
                    <a:pt x="8386" y="16151"/>
                  </a:lnTo>
                  <a:lnTo>
                    <a:pt x="8626" y="16322"/>
                  </a:lnTo>
                  <a:lnTo>
                    <a:pt x="8875" y="16461"/>
                  </a:lnTo>
                  <a:lnTo>
                    <a:pt x="9152" y="16584"/>
                  </a:lnTo>
                  <a:lnTo>
                    <a:pt x="9440" y="16691"/>
                  </a:lnTo>
                  <a:lnTo>
                    <a:pt x="9732" y="16770"/>
                  </a:lnTo>
                  <a:lnTo>
                    <a:pt x="10062" y="16830"/>
                  </a:lnTo>
                  <a:lnTo>
                    <a:pt x="10062" y="17445"/>
                  </a:lnTo>
                  <a:lnTo>
                    <a:pt x="10082" y="17572"/>
                  </a:lnTo>
                  <a:lnTo>
                    <a:pt x="10129" y="17683"/>
                  </a:lnTo>
                  <a:lnTo>
                    <a:pt x="10206" y="17782"/>
                  </a:lnTo>
                  <a:lnTo>
                    <a:pt x="10311" y="17866"/>
                  </a:lnTo>
                  <a:lnTo>
                    <a:pt x="10436" y="17933"/>
                  </a:lnTo>
                  <a:lnTo>
                    <a:pt x="10580" y="17969"/>
                  </a:lnTo>
                  <a:lnTo>
                    <a:pt x="10723" y="17977"/>
                  </a:lnTo>
                  <a:lnTo>
                    <a:pt x="10872" y="17957"/>
                  </a:lnTo>
                  <a:lnTo>
                    <a:pt x="11006" y="17917"/>
                  </a:lnTo>
                  <a:lnTo>
                    <a:pt x="11126" y="17846"/>
                  </a:lnTo>
                  <a:lnTo>
                    <a:pt x="11221" y="17763"/>
                  </a:lnTo>
                  <a:lnTo>
                    <a:pt x="11284" y="17667"/>
                  </a:lnTo>
                  <a:lnTo>
                    <a:pt x="11332" y="17556"/>
                  </a:lnTo>
                  <a:lnTo>
                    <a:pt x="11346" y="17445"/>
                  </a:lnTo>
                  <a:lnTo>
                    <a:pt x="11346" y="16882"/>
                  </a:lnTo>
                  <a:lnTo>
                    <a:pt x="11662" y="16850"/>
                  </a:lnTo>
                  <a:lnTo>
                    <a:pt x="11988" y="16802"/>
                  </a:lnTo>
                  <a:lnTo>
                    <a:pt x="12299" y="16723"/>
                  </a:lnTo>
                  <a:lnTo>
                    <a:pt x="12596" y="16624"/>
                  </a:lnTo>
                  <a:lnTo>
                    <a:pt x="12883" y="16509"/>
                  </a:lnTo>
                  <a:lnTo>
                    <a:pt x="13152" y="16350"/>
                  </a:lnTo>
                  <a:lnTo>
                    <a:pt x="13381" y="16183"/>
                  </a:lnTo>
                  <a:lnTo>
                    <a:pt x="13587" y="15993"/>
                  </a:lnTo>
                  <a:lnTo>
                    <a:pt x="13755" y="15786"/>
                  </a:lnTo>
                  <a:lnTo>
                    <a:pt x="13889" y="15556"/>
                  </a:lnTo>
                  <a:lnTo>
                    <a:pt x="13985" y="15310"/>
                  </a:lnTo>
                  <a:lnTo>
                    <a:pt x="14038" y="15064"/>
                  </a:lnTo>
                  <a:lnTo>
                    <a:pt x="14057" y="14834"/>
                  </a:lnTo>
                  <a:lnTo>
                    <a:pt x="14033" y="14596"/>
                  </a:lnTo>
                  <a:lnTo>
                    <a:pt x="13985" y="14366"/>
                  </a:lnTo>
                  <a:lnTo>
                    <a:pt x="13899" y="14143"/>
                  </a:lnTo>
                  <a:lnTo>
                    <a:pt x="13779" y="13933"/>
                  </a:lnTo>
                  <a:lnTo>
                    <a:pt x="13784" y="13945"/>
                  </a:lnTo>
                  <a:lnTo>
                    <a:pt x="13803" y="13961"/>
                  </a:lnTo>
                  <a:lnTo>
                    <a:pt x="13808" y="13973"/>
                  </a:lnTo>
                  <a:lnTo>
                    <a:pt x="13827" y="13997"/>
                  </a:lnTo>
                  <a:lnTo>
                    <a:pt x="13827" y="14004"/>
                  </a:lnTo>
                  <a:lnTo>
                    <a:pt x="13827" y="13997"/>
                  </a:lnTo>
                  <a:lnTo>
                    <a:pt x="13817" y="13993"/>
                  </a:lnTo>
                  <a:lnTo>
                    <a:pt x="13808" y="13981"/>
                  </a:lnTo>
                  <a:lnTo>
                    <a:pt x="13779" y="13925"/>
                  </a:lnTo>
                  <a:lnTo>
                    <a:pt x="13755" y="13901"/>
                  </a:lnTo>
                  <a:lnTo>
                    <a:pt x="13741" y="13874"/>
                  </a:lnTo>
                  <a:lnTo>
                    <a:pt x="13731" y="13862"/>
                  </a:lnTo>
                  <a:lnTo>
                    <a:pt x="13722" y="13854"/>
                  </a:lnTo>
                  <a:lnTo>
                    <a:pt x="13722" y="13846"/>
                  </a:lnTo>
                  <a:lnTo>
                    <a:pt x="13722" y="13854"/>
                  </a:lnTo>
                  <a:lnTo>
                    <a:pt x="13731" y="13854"/>
                  </a:lnTo>
                  <a:lnTo>
                    <a:pt x="13741" y="13866"/>
                  </a:lnTo>
                  <a:lnTo>
                    <a:pt x="13745" y="13881"/>
                  </a:lnTo>
                  <a:lnTo>
                    <a:pt x="13765" y="13905"/>
                  </a:lnTo>
                  <a:lnTo>
                    <a:pt x="13779" y="13925"/>
                  </a:lnTo>
                  <a:lnTo>
                    <a:pt x="13635" y="13754"/>
                  </a:lnTo>
                  <a:lnTo>
                    <a:pt x="13477" y="13600"/>
                  </a:lnTo>
                  <a:lnTo>
                    <a:pt x="13295" y="13461"/>
                  </a:lnTo>
                  <a:lnTo>
                    <a:pt x="13099" y="13342"/>
                  </a:lnTo>
                  <a:lnTo>
                    <a:pt x="12893" y="13231"/>
                  </a:lnTo>
                  <a:lnTo>
                    <a:pt x="12668" y="13139"/>
                  </a:lnTo>
                  <a:lnTo>
                    <a:pt x="12438" y="13060"/>
                  </a:lnTo>
                  <a:lnTo>
                    <a:pt x="12084" y="12953"/>
                  </a:lnTo>
                  <a:lnTo>
                    <a:pt x="11710" y="12862"/>
                  </a:lnTo>
                  <a:lnTo>
                    <a:pt x="11346" y="12790"/>
                  </a:lnTo>
                  <a:lnTo>
                    <a:pt x="11346" y="10774"/>
                  </a:lnTo>
                  <a:lnTo>
                    <a:pt x="11576" y="10822"/>
                  </a:lnTo>
                  <a:lnTo>
                    <a:pt x="11806" y="10881"/>
                  </a:lnTo>
                  <a:lnTo>
                    <a:pt x="12021" y="10957"/>
                  </a:lnTo>
                  <a:lnTo>
                    <a:pt x="12227" y="11064"/>
                  </a:lnTo>
                  <a:lnTo>
                    <a:pt x="12390" y="11183"/>
                  </a:lnTo>
                  <a:lnTo>
                    <a:pt x="12529" y="11326"/>
                  </a:lnTo>
                  <a:lnTo>
                    <a:pt x="12582" y="11405"/>
                  </a:lnTo>
                  <a:lnTo>
                    <a:pt x="12630" y="11489"/>
                  </a:lnTo>
                  <a:lnTo>
                    <a:pt x="12701" y="11667"/>
                  </a:lnTo>
                  <a:lnTo>
                    <a:pt x="12773" y="11778"/>
                  </a:lnTo>
                  <a:lnTo>
                    <a:pt x="12869" y="11869"/>
                  </a:lnTo>
                  <a:lnTo>
                    <a:pt x="12984" y="11945"/>
                  </a:lnTo>
                  <a:lnTo>
                    <a:pt x="13123" y="11989"/>
                  </a:lnTo>
                  <a:lnTo>
                    <a:pt x="13271" y="12008"/>
                  </a:lnTo>
                  <a:lnTo>
                    <a:pt x="13420" y="12004"/>
                  </a:lnTo>
                  <a:lnTo>
                    <a:pt x="13563" y="11965"/>
                  </a:lnTo>
                  <a:lnTo>
                    <a:pt x="13693" y="11897"/>
                  </a:lnTo>
                  <a:lnTo>
                    <a:pt x="13793" y="11814"/>
                  </a:lnTo>
                  <a:lnTo>
                    <a:pt x="13880" y="11699"/>
                  </a:lnTo>
                  <a:lnTo>
                    <a:pt x="13923" y="11608"/>
                  </a:lnTo>
                  <a:lnTo>
                    <a:pt x="13937" y="11504"/>
                  </a:lnTo>
                  <a:lnTo>
                    <a:pt x="13927" y="11397"/>
                  </a:lnTo>
                  <a:lnTo>
                    <a:pt x="13904" y="11306"/>
                  </a:lnTo>
                  <a:lnTo>
                    <a:pt x="13875" y="11207"/>
                  </a:lnTo>
                  <a:lnTo>
                    <a:pt x="13779" y="11016"/>
                  </a:lnTo>
                  <a:lnTo>
                    <a:pt x="13645" y="10794"/>
                  </a:lnTo>
                  <a:lnTo>
                    <a:pt x="13468" y="10592"/>
                  </a:lnTo>
                  <a:lnTo>
                    <a:pt x="13271" y="10405"/>
                  </a:lnTo>
                  <a:lnTo>
                    <a:pt x="13032" y="10235"/>
                  </a:lnTo>
                  <a:lnTo>
                    <a:pt x="12773" y="10084"/>
                  </a:lnTo>
                  <a:lnTo>
                    <a:pt x="12495" y="9969"/>
                  </a:lnTo>
                  <a:lnTo>
                    <a:pt x="12203" y="9869"/>
                  </a:lnTo>
                  <a:lnTo>
                    <a:pt x="11902" y="9790"/>
                  </a:lnTo>
                  <a:lnTo>
                    <a:pt x="11595" y="9731"/>
                  </a:lnTo>
                  <a:lnTo>
                    <a:pt x="11346" y="9699"/>
                  </a:lnTo>
                  <a:lnTo>
                    <a:pt x="11346" y="9115"/>
                  </a:lnTo>
                  <a:lnTo>
                    <a:pt x="11332" y="8996"/>
                  </a:lnTo>
                  <a:lnTo>
                    <a:pt x="11274" y="8885"/>
                  </a:lnTo>
                  <a:lnTo>
                    <a:pt x="11198" y="8778"/>
                  </a:lnTo>
                  <a:lnTo>
                    <a:pt x="11092" y="8699"/>
                  </a:lnTo>
                  <a:lnTo>
                    <a:pt x="10977" y="8635"/>
                  </a:lnTo>
                  <a:lnTo>
                    <a:pt x="10834" y="8596"/>
                  </a:lnTo>
                  <a:lnTo>
                    <a:pt x="10680" y="8588"/>
                  </a:lnTo>
                  <a:close/>
                  <a:moveTo>
                    <a:pt x="6446" y="0"/>
                  </a:moveTo>
                  <a:lnTo>
                    <a:pt x="6652" y="8"/>
                  </a:lnTo>
                  <a:lnTo>
                    <a:pt x="6863" y="40"/>
                  </a:lnTo>
                  <a:lnTo>
                    <a:pt x="7088" y="91"/>
                  </a:lnTo>
                  <a:lnTo>
                    <a:pt x="7318" y="159"/>
                  </a:lnTo>
                  <a:lnTo>
                    <a:pt x="7553" y="230"/>
                  </a:lnTo>
                  <a:lnTo>
                    <a:pt x="7792" y="314"/>
                  </a:lnTo>
                  <a:lnTo>
                    <a:pt x="8046" y="409"/>
                  </a:lnTo>
                  <a:lnTo>
                    <a:pt x="8290" y="500"/>
                  </a:lnTo>
                  <a:lnTo>
                    <a:pt x="8544" y="583"/>
                  </a:lnTo>
                  <a:lnTo>
                    <a:pt x="8798" y="663"/>
                  </a:lnTo>
                  <a:lnTo>
                    <a:pt x="9057" y="734"/>
                  </a:lnTo>
                  <a:lnTo>
                    <a:pt x="9311" y="790"/>
                  </a:lnTo>
                  <a:lnTo>
                    <a:pt x="9574" y="821"/>
                  </a:lnTo>
                  <a:lnTo>
                    <a:pt x="9828" y="841"/>
                  </a:lnTo>
                  <a:lnTo>
                    <a:pt x="10086" y="825"/>
                  </a:lnTo>
                  <a:lnTo>
                    <a:pt x="10311" y="794"/>
                  </a:lnTo>
                  <a:lnTo>
                    <a:pt x="10565" y="750"/>
                  </a:lnTo>
                  <a:lnTo>
                    <a:pt x="10838" y="691"/>
                  </a:lnTo>
                  <a:lnTo>
                    <a:pt x="11126" y="623"/>
                  </a:lnTo>
                  <a:lnTo>
                    <a:pt x="11432" y="552"/>
                  </a:lnTo>
                  <a:lnTo>
                    <a:pt x="11744" y="480"/>
                  </a:lnTo>
                  <a:lnTo>
                    <a:pt x="12069" y="409"/>
                  </a:lnTo>
                  <a:lnTo>
                    <a:pt x="12390" y="329"/>
                  </a:lnTo>
                  <a:lnTo>
                    <a:pt x="12716" y="262"/>
                  </a:lnTo>
                  <a:lnTo>
                    <a:pt x="13032" y="198"/>
                  </a:lnTo>
                  <a:lnTo>
                    <a:pt x="13343" y="139"/>
                  </a:lnTo>
                  <a:lnTo>
                    <a:pt x="13645" y="99"/>
                  </a:lnTo>
                  <a:lnTo>
                    <a:pt x="13927" y="67"/>
                  </a:lnTo>
                  <a:lnTo>
                    <a:pt x="14196" y="52"/>
                  </a:lnTo>
                  <a:lnTo>
                    <a:pt x="14445" y="52"/>
                  </a:lnTo>
                  <a:lnTo>
                    <a:pt x="14655" y="71"/>
                  </a:lnTo>
                  <a:lnTo>
                    <a:pt x="14746" y="103"/>
                  </a:lnTo>
                  <a:lnTo>
                    <a:pt x="14813" y="171"/>
                  </a:lnTo>
                  <a:lnTo>
                    <a:pt x="14861" y="258"/>
                  </a:lnTo>
                  <a:lnTo>
                    <a:pt x="14895" y="369"/>
                  </a:lnTo>
                  <a:lnTo>
                    <a:pt x="14904" y="504"/>
                  </a:lnTo>
                  <a:lnTo>
                    <a:pt x="14885" y="663"/>
                  </a:lnTo>
                  <a:lnTo>
                    <a:pt x="14861" y="833"/>
                  </a:lnTo>
                  <a:lnTo>
                    <a:pt x="14813" y="1032"/>
                  </a:lnTo>
                  <a:lnTo>
                    <a:pt x="14751" y="1234"/>
                  </a:lnTo>
                  <a:lnTo>
                    <a:pt x="14665" y="1452"/>
                  </a:lnTo>
                  <a:lnTo>
                    <a:pt x="14569" y="1683"/>
                  </a:lnTo>
                  <a:lnTo>
                    <a:pt x="14459" y="1925"/>
                  </a:lnTo>
                  <a:lnTo>
                    <a:pt x="14335" y="2167"/>
                  </a:lnTo>
                  <a:lnTo>
                    <a:pt x="14191" y="2417"/>
                  </a:lnTo>
                  <a:lnTo>
                    <a:pt x="14038" y="2667"/>
                  </a:lnTo>
                  <a:lnTo>
                    <a:pt x="13875" y="2921"/>
                  </a:lnTo>
                  <a:lnTo>
                    <a:pt x="13698" y="3171"/>
                  </a:lnTo>
                  <a:lnTo>
                    <a:pt x="13511" y="3413"/>
                  </a:lnTo>
                  <a:lnTo>
                    <a:pt x="13305" y="3659"/>
                  </a:lnTo>
                  <a:lnTo>
                    <a:pt x="13099" y="3885"/>
                  </a:lnTo>
                  <a:lnTo>
                    <a:pt x="12874" y="4111"/>
                  </a:lnTo>
                  <a:lnTo>
                    <a:pt x="12644" y="4322"/>
                  </a:lnTo>
                  <a:lnTo>
                    <a:pt x="12409" y="4516"/>
                  </a:lnTo>
                  <a:lnTo>
                    <a:pt x="12165" y="4703"/>
                  </a:lnTo>
                  <a:lnTo>
                    <a:pt x="12481" y="4818"/>
                  </a:lnTo>
                  <a:lnTo>
                    <a:pt x="12802" y="4945"/>
                  </a:lnTo>
                  <a:lnTo>
                    <a:pt x="13128" y="5095"/>
                  </a:lnTo>
                  <a:lnTo>
                    <a:pt x="13453" y="5254"/>
                  </a:lnTo>
                  <a:lnTo>
                    <a:pt x="13784" y="5425"/>
                  </a:lnTo>
                  <a:lnTo>
                    <a:pt x="14109" y="5607"/>
                  </a:lnTo>
                  <a:lnTo>
                    <a:pt x="14445" y="5806"/>
                  </a:lnTo>
                  <a:lnTo>
                    <a:pt x="14770" y="6016"/>
                  </a:lnTo>
                  <a:lnTo>
                    <a:pt x="15101" y="6238"/>
                  </a:lnTo>
                  <a:lnTo>
                    <a:pt x="15427" y="6472"/>
                  </a:lnTo>
                  <a:lnTo>
                    <a:pt x="15752" y="6719"/>
                  </a:lnTo>
                  <a:lnTo>
                    <a:pt x="16073" y="6965"/>
                  </a:lnTo>
                  <a:lnTo>
                    <a:pt x="16389" y="7230"/>
                  </a:lnTo>
                  <a:lnTo>
                    <a:pt x="16710" y="7504"/>
                  </a:lnTo>
                  <a:lnTo>
                    <a:pt x="17017" y="7782"/>
                  </a:lnTo>
                  <a:lnTo>
                    <a:pt x="17328" y="8068"/>
                  </a:lnTo>
                  <a:lnTo>
                    <a:pt x="17625" y="8365"/>
                  </a:lnTo>
                  <a:lnTo>
                    <a:pt x="17922" y="8667"/>
                  </a:lnTo>
                  <a:lnTo>
                    <a:pt x="18214" y="8977"/>
                  </a:lnTo>
                  <a:lnTo>
                    <a:pt x="18492" y="9290"/>
                  </a:lnTo>
                  <a:lnTo>
                    <a:pt x="18760" y="9611"/>
                  </a:lnTo>
                  <a:lnTo>
                    <a:pt x="19028" y="9941"/>
                  </a:lnTo>
                  <a:lnTo>
                    <a:pt x="19282" y="10270"/>
                  </a:lnTo>
                  <a:lnTo>
                    <a:pt x="19526" y="10604"/>
                  </a:lnTo>
                  <a:lnTo>
                    <a:pt x="19756" y="10937"/>
                  </a:lnTo>
                  <a:lnTo>
                    <a:pt x="19976" y="11282"/>
                  </a:lnTo>
                  <a:lnTo>
                    <a:pt x="20192" y="11623"/>
                  </a:lnTo>
                  <a:lnTo>
                    <a:pt x="20388" y="11969"/>
                  </a:lnTo>
                  <a:lnTo>
                    <a:pt x="20580" y="12310"/>
                  </a:lnTo>
                  <a:lnTo>
                    <a:pt x="20752" y="12659"/>
                  </a:lnTo>
                  <a:lnTo>
                    <a:pt x="20915" y="13008"/>
                  </a:lnTo>
                  <a:lnTo>
                    <a:pt x="21054" y="13354"/>
                  </a:lnTo>
                  <a:lnTo>
                    <a:pt x="21183" y="13703"/>
                  </a:lnTo>
                  <a:lnTo>
                    <a:pt x="21293" y="14052"/>
                  </a:lnTo>
                  <a:lnTo>
                    <a:pt x="21394" y="14393"/>
                  </a:lnTo>
                  <a:lnTo>
                    <a:pt x="21475" y="14735"/>
                  </a:lnTo>
                  <a:lnTo>
                    <a:pt x="21528" y="15076"/>
                  </a:lnTo>
                  <a:lnTo>
                    <a:pt x="21576" y="15409"/>
                  </a:lnTo>
                  <a:lnTo>
                    <a:pt x="21600" y="15747"/>
                  </a:lnTo>
                  <a:lnTo>
                    <a:pt x="21600" y="16072"/>
                  </a:lnTo>
                  <a:lnTo>
                    <a:pt x="21595" y="16401"/>
                  </a:lnTo>
                  <a:lnTo>
                    <a:pt x="21552" y="16715"/>
                  </a:lnTo>
                  <a:lnTo>
                    <a:pt x="21499" y="17032"/>
                  </a:lnTo>
                  <a:lnTo>
                    <a:pt x="21418" y="17342"/>
                  </a:lnTo>
                  <a:lnTo>
                    <a:pt x="21317" y="17644"/>
                  </a:lnTo>
                  <a:lnTo>
                    <a:pt x="21188" y="17937"/>
                  </a:lnTo>
                  <a:lnTo>
                    <a:pt x="21040" y="18219"/>
                  </a:lnTo>
                  <a:lnTo>
                    <a:pt x="20867" y="18505"/>
                  </a:lnTo>
                  <a:lnTo>
                    <a:pt x="20666" y="18771"/>
                  </a:lnTo>
                  <a:lnTo>
                    <a:pt x="20446" y="19036"/>
                  </a:lnTo>
                  <a:lnTo>
                    <a:pt x="20192" y="19282"/>
                  </a:lnTo>
                  <a:lnTo>
                    <a:pt x="19914" y="19528"/>
                  </a:lnTo>
                  <a:lnTo>
                    <a:pt x="19612" y="19759"/>
                  </a:lnTo>
                  <a:lnTo>
                    <a:pt x="19282" y="19973"/>
                  </a:lnTo>
                  <a:lnTo>
                    <a:pt x="18918" y="20183"/>
                  </a:lnTo>
                  <a:lnTo>
                    <a:pt x="18530" y="20382"/>
                  </a:lnTo>
                  <a:lnTo>
                    <a:pt x="18109" y="20564"/>
                  </a:lnTo>
                  <a:lnTo>
                    <a:pt x="17658" y="20735"/>
                  </a:lnTo>
                  <a:lnTo>
                    <a:pt x="17175" y="20886"/>
                  </a:lnTo>
                  <a:lnTo>
                    <a:pt x="16667" y="21033"/>
                  </a:lnTo>
                  <a:lnTo>
                    <a:pt x="16121" y="21163"/>
                  </a:lnTo>
                  <a:lnTo>
                    <a:pt x="15546" y="21275"/>
                  </a:lnTo>
                  <a:lnTo>
                    <a:pt x="14928" y="21374"/>
                  </a:lnTo>
                  <a:lnTo>
                    <a:pt x="14287" y="21449"/>
                  </a:lnTo>
                  <a:lnTo>
                    <a:pt x="13602" y="21517"/>
                  </a:lnTo>
                  <a:lnTo>
                    <a:pt x="12893" y="21564"/>
                  </a:lnTo>
                  <a:lnTo>
                    <a:pt x="12141" y="21596"/>
                  </a:lnTo>
                  <a:lnTo>
                    <a:pt x="11346" y="21600"/>
                  </a:lnTo>
                  <a:lnTo>
                    <a:pt x="10522" y="21596"/>
                  </a:lnTo>
                  <a:lnTo>
                    <a:pt x="9660" y="21568"/>
                  </a:lnTo>
                  <a:lnTo>
                    <a:pt x="8760" y="21525"/>
                  </a:lnTo>
                  <a:lnTo>
                    <a:pt x="8013" y="21469"/>
                  </a:lnTo>
                  <a:lnTo>
                    <a:pt x="7309" y="21398"/>
                  </a:lnTo>
                  <a:lnTo>
                    <a:pt x="6643" y="21306"/>
                  </a:lnTo>
                  <a:lnTo>
                    <a:pt x="6011" y="21195"/>
                  </a:lnTo>
                  <a:lnTo>
                    <a:pt x="5417" y="21068"/>
                  </a:lnTo>
                  <a:lnTo>
                    <a:pt x="4861" y="20925"/>
                  </a:lnTo>
                  <a:lnTo>
                    <a:pt x="4330" y="20767"/>
                  </a:lnTo>
                  <a:lnTo>
                    <a:pt x="3841" y="20596"/>
                  </a:lnTo>
                  <a:lnTo>
                    <a:pt x="3381" y="20406"/>
                  </a:lnTo>
                  <a:lnTo>
                    <a:pt x="2960" y="20211"/>
                  </a:lnTo>
                  <a:lnTo>
                    <a:pt x="2567" y="19993"/>
                  </a:lnTo>
                  <a:lnTo>
                    <a:pt x="2203" y="19771"/>
                  </a:lnTo>
                  <a:lnTo>
                    <a:pt x="1868" y="19528"/>
                  </a:lnTo>
                  <a:lnTo>
                    <a:pt x="1566" y="19278"/>
                  </a:lnTo>
                  <a:lnTo>
                    <a:pt x="1288" y="19017"/>
                  </a:lnTo>
                  <a:lnTo>
                    <a:pt x="1044" y="18747"/>
                  </a:lnTo>
                  <a:lnTo>
                    <a:pt x="833" y="18465"/>
                  </a:lnTo>
                  <a:lnTo>
                    <a:pt x="642" y="18167"/>
                  </a:lnTo>
                  <a:lnTo>
                    <a:pt x="474" y="17874"/>
                  </a:lnTo>
                  <a:lnTo>
                    <a:pt x="330" y="17564"/>
                  </a:lnTo>
                  <a:lnTo>
                    <a:pt x="220" y="17243"/>
                  </a:lnTo>
                  <a:lnTo>
                    <a:pt x="125" y="16921"/>
                  </a:lnTo>
                  <a:lnTo>
                    <a:pt x="62" y="16592"/>
                  </a:lnTo>
                  <a:lnTo>
                    <a:pt x="24" y="16259"/>
                  </a:lnTo>
                  <a:lnTo>
                    <a:pt x="0" y="15917"/>
                  </a:lnTo>
                  <a:lnTo>
                    <a:pt x="0" y="15576"/>
                  </a:lnTo>
                  <a:lnTo>
                    <a:pt x="14" y="15219"/>
                  </a:lnTo>
                  <a:lnTo>
                    <a:pt x="62" y="14874"/>
                  </a:lnTo>
                  <a:lnTo>
                    <a:pt x="120" y="14512"/>
                  </a:lnTo>
                  <a:lnTo>
                    <a:pt x="196" y="14155"/>
                  </a:lnTo>
                  <a:lnTo>
                    <a:pt x="292" y="13794"/>
                  </a:lnTo>
                  <a:lnTo>
                    <a:pt x="412" y="13433"/>
                  </a:lnTo>
                  <a:lnTo>
                    <a:pt x="536" y="13072"/>
                  </a:lnTo>
                  <a:lnTo>
                    <a:pt x="690" y="12711"/>
                  </a:lnTo>
                  <a:lnTo>
                    <a:pt x="848" y="12346"/>
                  </a:lnTo>
                  <a:lnTo>
                    <a:pt x="1030" y="11985"/>
                  </a:lnTo>
                  <a:lnTo>
                    <a:pt x="1221" y="11627"/>
                  </a:lnTo>
                  <a:lnTo>
                    <a:pt x="1418" y="11266"/>
                  </a:lnTo>
                  <a:lnTo>
                    <a:pt x="1633" y="10913"/>
                  </a:lnTo>
                  <a:lnTo>
                    <a:pt x="1863" y="10564"/>
                  </a:lnTo>
                  <a:lnTo>
                    <a:pt x="2098" y="10215"/>
                  </a:lnTo>
                  <a:lnTo>
                    <a:pt x="2352" y="9869"/>
                  </a:lnTo>
                  <a:lnTo>
                    <a:pt x="2615" y="9532"/>
                  </a:lnTo>
                  <a:lnTo>
                    <a:pt x="2874" y="9199"/>
                  </a:lnTo>
                  <a:lnTo>
                    <a:pt x="3151" y="8877"/>
                  </a:lnTo>
                  <a:lnTo>
                    <a:pt x="3439" y="8556"/>
                  </a:lnTo>
                  <a:lnTo>
                    <a:pt x="3731" y="8238"/>
                  </a:lnTo>
                  <a:lnTo>
                    <a:pt x="4023" y="7937"/>
                  </a:lnTo>
                  <a:lnTo>
                    <a:pt x="4330" y="7643"/>
                  </a:lnTo>
                  <a:lnTo>
                    <a:pt x="4641" y="7353"/>
                  </a:lnTo>
                  <a:lnTo>
                    <a:pt x="4947" y="7080"/>
                  </a:lnTo>
                  <a:lnTo>
                    <a:pt x="5264" y="6810"/>
                  </a:lnTo>
                  <a:lnTo>
                    <a:pt x="5584" y="6552"/>
                  </a:lnTo>
                  <a:lnTo>
                    <a:pt x="5900" y="6302"/>
                  </a:lnTo>
                  <a:lnTo>
                    <a:pt x="6226" y="6072"/>
                  </a:lnTo>
                  <a:lnTo>
                    <a:pt x="6547" y="5849"/>
                  </a:lnTo>
                  <a:lnTo>
                    <a:pt x="6873" y="5639"/>
                  </a:lnTo>
                  <a:lnTo>
                    <a:pt x="7189" y="5449"/>
                  </a:lnTo>
                  <a:lnTo>
                    <a:pt x="7515" y="5266"/>
                  </a:lnTo>
                  <a:lnTo>
                    <a:pt x="7831" y="5103"/>
                  </a:lnTo>
                  <a:lnTo>
                    <a:pt x="8147" y="4953"/>
                  </a:lnTo>
                  <a:lnTo>
                    <a:pt x="8458" y="4818"/>
                  </a:lnTo>
                  <a:lnTo>
                    <a:pt x="8156" y="4643"/>
                  </a:lnTo>
                  <a:lnTo>
                    <a:pt x="7864" y="4453"/>
                  </a:lnTo>
                  <a:lnTo>
                    <a:pt x="7586" y="4242"/>
                  </a:lnTo>
                  <a:lnTo>
                    <a:pt x="7323" y="4020"/>
                  </a:lnTo>
                  <a:lnTo>
                    <a:pt x="7069" y="3782"/>
                  </a:lnTo>
                  <a:lnTo>
                    <a:pt x="6834" y="3540"/>
                  </a:lnTo>
                  <a:lnTo>
                    <a:pt x="6619" y="3290"/>
                  </a:lnTo>
                  <a:lnTo>
                    <a:pt x="6413" y="3032"/>
                  </a:lnTo>
                  <a:lnTo>
                    <a:pt x="6231" y="2770"/>
                  </a:lnTo>
                  <a:lnTo>
                    <a:pt x="6063" y="2516"/>
                  </a:lnTo>
                  <a:lnTo>
                    <a:pt x="5915" y="2258"/>
                  </a:lnTo>
                  <a:lnTo>
                    <a:pt x="5790" y="2004"/>
                  </a:lnTo>
                  <a:lnTo>
                    <a:pt x="5685" y="1758"/>
                  </a:lnTo>
                  <a:lnTo>
                    <a:pt x="5608" y="1516"/>
                  </a:lnTo>
                  <a:lnTo>
                    <a:pt x="5541" y="1294"/>
                  </a:lnTo>
                  <a:lnTo>
                    <a:pt x="5513" y="1075"/>
                  </a:lnTo>
                  <a:lnTo>
                    <a:pt x="5503" y="881"/>
                  </a:lnTo>
                  <a:lnTo>
                    <a:pt x="5517" y="694"/>
                  </a:lnTo>
                  <a:lnTo>
                    <a:pt x="5560" y="532"/>
                  </a:lnTo>
                  <a:lnTo>
                    <a:pt x="5632" y="393"/>
                  </a:lnTo>
                  <a:lnTo>
                    <a:pt x="5733" y="274"/>
                  </a:lnTo>
                  <a:lnTo>
                    <a:pt x="5891" y="151"/>
                  </a:lnTo>
                  <a:lnTo>
                    <a:pt x="6063" y="71"/>
                  </a:lnTo>
                  <a:lnTo>
                    <a:pt x="6255" y="20"/>
                  </a:lnTo>
                  <a:lnTo>
                    <a:pt x="6446"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grpSp>
      <p:sp>
        <p:nvSpPr>
          <p:cNvPr id="25" name="Freeform 116"/>
          <p:cNvSpPr/>
          <p:nvPr/>
        </p:nvSpPr>
        <p:spPr>
          <a:xfrm>
            <a:off x="3823901" y="3163379"/>
            <a:ext cx="452296" cy="3982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32" y="2516"/>
                </a:lnTo>
                <a:lnTo>
                  <a:pt x="5154" y="2663"/>
                </a:lnTo>
                <a:lnTo>
                  <a:pt x="5482" y="2760"/>
                </a:lnTo>
                <a:lnTo>
                  <a:pt x="5821" y="2821"/>
                </a:lnTo>
                <a:lnTo>
                  <a:pt x="6159" y="2827"/>
                </a:lnTo>
                <a:lnTo>
                  <a:pt x="6503" y="2797"/>
                </a:lnTo>
                <a:lnTo>
                  <a:pt x="6836" y="2724"/>
                </a:lnTo>
                <a:lnTo>
                  <a:pt x="7084" y="2650"/>
                </a:lnTo>
                <a:lnTo>
                  <a:pt x="7358" y="2583"/>
                </a:lnTo>
                <a:lnTo>
                  <a:pt x="7653" y="2528"/>
                </a:lnTo>
                <a:lnTo>
                  <a:pt x="7960" y="2485"/>
                </a:lnTo>
                <a:lnTo>
                  <a:pt x="8293" y="2461"/>
                </a:lnTo>
                <a:lnTo>
                  <a:pt x="8648" y="2449"/>
                </a:lnTo>
                <a:lnTo>
                  <a:pt x="9013" y="2455"/>
                </a:lnTo>
                <a:lnTo>
                  <a:pt x="9411" y="2479"/>
                </a:lnTo>
                <a:lnTo>
                  <a:pt x="9814" y="2528"/>
                </a:lnTo>
                <a:lnTo>
                  <a:pt x="10244" y="2608"/>
                </a:lnTo>
                <a:lnTo>
                  <a:pt x="10690" y="2711"/>
                </a:lnTo>
                <a:lnTo>
                  <a:pt x="10749" y="2730"/>
                </a:lnTo>
                <a:lnTo>
                  <a:pt x="10840" y="2766"/>
                </a:lnTo>
                <a:lnTo>
                  <a:pt x="10959" y="2803"/>
                </a:lnTo>
                <a:lnTo>
                  <a:pt x="11098" y="2858"/>
                </a:lnTo>
                <a:lnTo>
                  <a:pt x="11249" y="2925"/>
                </a:lnTo>
                <a:lnTo>
                  <a:pt x="16575" y="2992"/>
                </a:lnTo>
                <a:lnTo>
                  <a:pt x="16838" y="2974"/>
                </a:lnTo>
                <a:lnTo>
                  <a:pt x="17096" y="2919"/>
                </a:lnTo>
                <a:lnTo>
                  <a:pt x="17343" y="2821"/>
                </a:lnTo>
                <a:lnTo>
                  <a:pt x="17580" y="2687"/>
                </a:lnTo>
                <a:lnTo>
                  <a:pt x="21600" y="24"/>
                </a:lnTo>
                <a:lnTo>
                  <a:pt x="21600" y="1148"/>
                </a:lnTo>
                <a:lnTo>
                  <a:pt x="18026" y="3548"/>
                </a:lnTo>
                <a:lnTo>
                  <a:pt x="17795" y="3689"/>
                </a:lnTo>
                <a:lnTo>
                  <a:pt x="17553" y="3805"/>
                </a:lnTo>
                <a:lnTo>
                  <a:pt x="17295" y="3878"/>
                </a:lnTo>
                <a:lnTo>
                  <a:pt x="17042" y="3921"/>
                </a:lnTo>
                <a:lnTo>
                  <a:pt x="16779" y="3939"/>
                </a:lnTo>
                <a:lnTo>
                  <a:pt x="15876" y="3957"/>
                </a:lnTo>
                <a:lnTo>
                  <a:pt x="13033" y="3908"/>
                </a:lnTo>
                <a:lnTo>
                  <a:pt x="13323" y="4085"/>
                </a:lnTo>
                <a:lnTo>
                  <a:pt x="13597" y="4263"/>
                </a:lnTo>
                <a:lnTo>
                  <a:pt x="13861" y="4458"/>
                </a:lnTo>
                <a:lnTo>
                  <a:pt x="14103" y="4647"/>
                </a:lnTo>
                <a:lnTo>
                  <a:pt x="14323" y="4843"/>
                </a:lnTo>
                <a:lnTo>
                  <a:pt x="14527" y="5044"/>
                </a:lnTo>
                <a:lnTo>
                  <a:pt x="14694" y="5246"/>
                </a:lnTo>
                <a:lnTo>
                  <a:pt x="14828" y="5453"/>
                </a:lnTo>
                <a:lnTo>
                  <a:pt x="14936" y="5655"/>
                </a:lnTo>
                <a:lnTo>
                  <a:pt x="14936" y="5679"/>
                </a:lnTo>
                <a:lnTo>
                  <a:pt x="14941" y="5753"/>
                </a:lnTo>
                <a:lnTo>
                  <a:pt x="14952" y="5869"/>
                </a:lnTo>
                <a:lnTo>
                  <a:pt x="14968" y="6034"/>
                </a:lnTo>
                <a:lnTo>
                  <a:pt x="14984" y="6229"/>
                </a:lnTo>
                <a:lnTo>
                  <a:pt x="15011" y="6443"/>
                </a:lnTo>
                <a:lnTo>
                  <a:pt x="15038" y="6687"/>
                </a:lnTo>
                <a:lnTo>
                  <a:pt x="15070" y="6956"/>
                </a:lnTo>
                <a:lnTo>
                  <a:pt x="15113" y="7231"/>
                </a:lnTo>
                <a:lnTo>
                  <a:pt x="15151" y="7524"/>
                </a:lnTo>
                <a:lnTo>
                  <a:pt x="15194" y="7811"/>
                </a:lnTo>
                <a:lnTo>
                  <a:pt x="15247" y="8104"/>
                </a:lnTo>
                <a:lnTo>
                  <a:pt x="15301" y="8391"/>
                </a:lnTo>
                <a:lnTo>
                  <a:pt x="15355" y="8660"/>
                </a:lnTo>
                <a:lnTo>
                  <a:pt x="15414" y="8922"/>
                </a:lnTo>
                <a:lnTo>
                  <a:pt x="15478" y="9160"/>
                </a:lnTo>
                <a:lnTo>
                  <a:pt x="15511" y="9337"/>
                </a:lnTo>
                <a:lnTo>
                  <a:pt x="15516" y="9515"/>
                </a:lnTo>
                <a:lnTo>
                  <a:pt x="15484" y="9685"/>
                </a:lnTo>
                <a:lnTo>
                  <a:pt x="15430" y="9850"/>
                </a:lnTo>
                <a:lnTo>
                  <a:pt x="15344" y="9997"/>
                </a:lnTo>
                <a:lnTo>
                  <a:pt x="15237" y="10119"/>
                </a:lnTo>
                <a:lnTo>
                  <a:pt x="15097" y="10223"/>
                </a:lnTo>
                <a:lnTo>
                  <a:pt x="14995" y="10272"/>
                </a:lnTo>
                <a:lnTo>
                  <a:pt x="14882" y="10321"/>
                </a:lnTo>
                <a:lnTo>
                  <a:pt x="14758" y="10357"/>
                </a:lnTo>
                <a:lnTo>
                  <a:pt x="14635" y="10376"/>
                </a:lnTo>
                <a:lnTo>
                  <a:pt x="14500" y="10376"/>
                </a:lnTo>
                <a:lnTo>
                  <a:pt x="14371" y="10369"/>
                </a:lnTo>
                <a:lnTo>
                  <a:pt x="14232" y="10333"/>
                </a:lnTo>
                <a:lnTo>
                  <a:pt x="14092" y="10278"/>
                </a:lnTo>
                <a:lnTo>
                  <a:pt x="13952" y="10198"/>
                </a:lnTo>
                <a:lnTo>
                  <a:pt x="13802" y="10089"/>
                </a:lnTo>
                <a:lnTo>
                  <a:pt x="13657" y="9948"/>
                </a:lnTo>
                <a:lnTo>
                  <a:pt x="13506" y="9777"/>
                </a:lnTo>
                <a:lnTo>
                  <a:pt x="13361" y="9569"/>
                </a:lnTo>
                <a:lnTo>
                  <a:pt x="13210" y="9331"/>
                </a:lnTo>
                <a:lnTo>
                  <a:pt x="13060" y="9044"/>
                </a:lnTo>
                <a:lnTo>
                  <a:pt x="12915" y="8721"/>
                </a:lnTo>
                <a:lnTo>
                  <a:pt x="12775" y="8354"/>
                </a:lnTo>
                <a:lnTo>
                  <a:pt x="12630" y="7939"/>
                </a:lnTo>
                <a:lnTo>
                  <a:pt x="12490" y="7475"/>
                </a:lnTo>
                <a:lnTo>
                  <a:pt x="12485" y="7456"/>
                </a:lnTo>
                <a:lnTo>
                  <a:pt x="12458" y="7408"/>
                </a:lnTo>
                <a:lnTo>
                  <a:pt x="12415" y="7334"/>
                </a:lnTo>
                <a:lnTo>
                  <a:pt x="12356" y="7249"/>
                </a:lnTo>
                <a:lnTo>
                  <a:pt x="12281" y="7133"/>
                </a:lnTo>
                <a:lnTo>
                  <a:pt x="12189" y="7011"/>
                </a:lnTo>
                <a:lnTo>
                  <a:pt x="12093" y="6864"/>
                </a:lnTo>
                <a:lnTo>
                  <a:pt x="11974" y="6724"/>
                </a:lnTo>
                <a:lnTo>
                  <a:pt x="11851" y="6577"/>
                </a:lnTo>
                <a:lnTo>
                  <a:pt x="11722" y="6437"/>
                </a:lnTo>
                <a:lnTo>
                  <a:pt x="11577" y="6296"/>
                </a:lnTo>
                <a:lnTo>
                  <a:pt x="11426" y="6168"/>
                </a:lnTo>
                <a:lnTo>
                  <a:pt x="11260" y="6046"/>
                </a:lnTo>
                <a:lnTo>
                  <a:pt x="2424" y="13441"/>
                </a:lnTo>
                <a:lnTo>
                  <a:pt x="2300" y="13563"/>
                </a:lnTo>
                <a:lnTo>
                  <a:pt x="2209" y="13692"/>
                </a:lnTo>
                <a:lnTo>
                  <a:pt x="2128" y="13844"/>
                </a:lnTo>
                <a:lnTo>
                  <a:pt x="2080" y="14009"/>
                </a:lnTo>
                <a:lnTo>
                  <a:pt x="2058" y="14168"/>
                </a:lnTo>
                <a:lnTo>
                  <a:pt x="2064" y="14339"/>
                </a:lnTo>
                <a:lnTo>
                  <a:pt x="2091" y="14504"/>
                </a:lnTo>
                <a:lnTo>
                  <a:pt x="2139" y="14669"/>
                </a:lnTo>
                <a:lnTo>
                  <a:pt x="2220" y="14815"/>
                </a:lnTo>
                <a:lnTo>
                  <a:pt x="2322" y="14950"/>
                </a:lnTo>
                <a:lnTo>
                  <a:pt x="2440" y="15066"/>
                </a:lnTo>
                <a:lnTo>
                  <a:pt x="2574" y="15145"/>
                </a:lnTo>
                <a:lnTo>
                  <a:pt x="2719" y="15194"/>
                </a:lnTo>
                <a:lnTo>
                  <a:pt x="2859" y="15224"/>
                </a:lnTo>
                <a:lnTo>
                  <a:pt x="3010" y="15218"/>
                </a:lnTo>
                <a:lnTo>
                  <a:pt x="3155" y="15188"/>
                </a:lnTo>
                <a:lnTo>
                  <a:pt x="3300" y="15127"/>
                </a:lnTo>
                <a:lnTo>
                  <a:pt x="3424" y="15041"/>
                </a:lnTo>
                <a:lnTo>
                  <a:pt x="3875" y="14669"/>
                </a:lnTo>
                <a:lnTo>
                  <a:pt x="3913" y="14638"/>
                </a:lnTo>
                <a:lnTo>
                  <a:pt x="3956" y="14602"/>
                </a:lnTo>
                <a:lnTo>
                  <a:pt x="3993" y="14547"/>
                </a:lnTo>
                <a:lnTo>
                  <a:pt x="8680" y="10937"/>
                </a:lnTo>
                <a:lnTo>
                  <a:pt x="8803" y="10870"/>
                </a:lnTo>
                <a:lnTo>
                  <a:pt x="8922" y="10852"/>
                </a:lnTo>
                <a:lnTo>
                  <a:pt x="9040" y="10882"/>
                </a:lnTo>
                <a:lnTo>
                  <a:pt x="9158" y="10950"/>
                </a:lnTo>
                <a:lnTo>
                  <a:pt x="9239" y="11029"/>
                </a:lnTo>
                <a:lnTo>
                  <a:pt x="9298" y="11133"/>
                </a:lnTo>
                <a:lnTo>
                  <a:pt x="9330" y="11249"/>
                </a:lnTo>
                <a:lnTo>
                  <a:pt x="9335" y="11371"/>
                </a:lnTo>
                <a:lnTo>
                  <a:pt x="9325" y="11481"/>
                </a:lnTo>
                <a:lnTo>
                  <a:pt x="9292" y="11573"/>
                </a:lnTo>
                <a:lnTo>
                  <a:pt x="9233" y="11658"/>
                </a:lnTo>
                <a:lnTo>
                  <a:pt x="9158" y="11731"/>
                </a:lnTo>
                <a:lnTo>
                  <a:pt x="4778" y="15121"/>
                </a:lnTo>
                <a:lnTo>
                  <a:pt x="4386" y="15432"/>
                </a:lnTo>
                <a:lnTo>
                  <a:pt x="4283" y="15579"/>
                </a:lnTo>
                <a:lnTo>
                  <a:pt x="4203" y="15725"/>
                </a:lnTo>
                <a:lnTo>
                  <a:pt x="4144" y="15896"/>
                </a:lnTo>
                <a:lnTo>
                  <a:pt x="4117" y="16067"/>
                </a:lnTo>
                <a:lnTo>
                  <a:pt x="4111" y="16238"/>
                </a:lnTo>
                <a:lnTo>
                  <a:pt x="4138" y="16415"/>
                </a:lnTo>
                <a:lnTo>
                  <a:pt x="4192" y="16586"/>
                </a:lnTo>
                <a:lnTo>
                  <a:pt x="4273" y="16745"/>
                </a:lnTo>
                <a:lnTo>
                  <a:pt x="4359" y="16855"/>
                </a:lnTo>
                <a:lnTo>
                  <a:pt x="4472" y="16934"/>
                </a:lnTo>
                <a:lnTo>
                  <a:pt x="4601" y="17002"/>
                </a:lnTo>
                <a:lnTo>
                  <a:pt x="4746" y="17050"/>
                </a:lnTo>
                <a:lnTo>
                  <a:pt x="4902" y="17081"/>
                </a:lnTo>
                <a:lnTo>
                  <a:pt x="5068" y="17081"/>
                </a:lnTo>
                <a:lnTo>
                  <a:pt x="5229" y="17063"/>
                </a:lnTo>
                <a:lnTo>
                  <a:pt x="5396" y="17020"/>
                </a:lnTo>
                <a:lnTo>
                  <a:pt x="5552" y="16953"/>
                </a:lnTo>
                <a:lnTo>
                  <a:pt x="5702" y="16861"/>
                </a:lnTo>
                <a:lnTo>
                  <a:pt x="5761" y="16794"/>
                </a:lnTo>
                <a:lnTo>
                  <a:pt x="5815" y="16739"/>
                </a:lnTo>
                <a:lnTo>
                  <a:pt x="5880" y="16678"/>
                </a:lnTo>
                <a:lnTo>
                  <a:pt x="5950" y="16629"/>
                </a:lnTo>
                <a:lnTo>
                  <a:pt x="9894" y="13398"/>
                </a:lnTo>
                <a:lnTo>
                  <a:pt x="9964" y="13313"/>
                </a:lnTo>
                <a:lnTo>
                  <a:pt x="10034" y="13264"/>
                </a:lnTo>
                <a:lnTo>
                  <a:pt x="10120" y="13234"/>
                </a:lnTo>
                <a:lnTo>
                  <a:pt x="10222" y="13227"/>
                </a:lnTo>
                <a:lnTo>
                  <a:pt x="10330" y="13246"/>
                </a:lnTo>
                <a:lnTo>
                  <a:pt x="10432" y="13301"/>
                </a:lnTo>
                <a:lnTo>
                  <a:pt x="10512" y="13380"/>
                </a:lnTo>
                <a:lnTo>
                  <a:pt x="10582" y="13478"/>
                </a:lnTo>
                <a:lnTo>
                  <a:pt x="10625" y="13600"/>
                </a:lnTo>
                <a:lnTo>
                  <a:pt x="10641" y="13722"/>
                </a:lnTo>
                <a:lnTo>
                  <a:pt x="10625" y="13838"/>
                </a:lnTo>
                <a:lnTo>
                  <a:pt x="10593" y="13942"/>
                </a:lnTo>
                <a:lnTo>
                  <a:pt x="10545" y="14027"/>
                </a:lnTo>
                <a:lnTo>
                  <a:pt x="10491" y="14101"/>
                </a:lnTo>
                <a:lnTo>
                  <a:pt x="6460" y="17368"/>
                </a:lnTo>
                <a:lnTo>
                  <a:pt x="6342" y="17478"/>
                </a:lnTo>
                <a:lnTo>
                  <a:pt x="6245" y="17612"/>
                </a:lnTo>
                <a:lnTo>
                  <a:pt x="6175" y="17771"/>
                </a:lnTo>
                <a:lnTo>
                  <a:pt x="6122" y="17924"/>
                </a:lnTo>
                <a:lnTo>
                  <a:pt x="6100" y="18095"/>
                </a:lnTo>
                <a:lnTo>
                  <a:pt x="6100" y="18260"/>
                </a:lnTo>
                <a:lnTo>
                  <a:pt x="6127" y="18431"/>
                </a:lnTo>
                <a:lnTo>
                  <a:pt x="6181" y="18589"/>
                </a:lnTo>
                <a:lnTo>
                  <a:pt x="6261" y="18736"/>
                </a:lnTo>
                <a:lnTo>
                  <a:pt x="6342" y="18858"/>
                </a:lnTo>
                <a:lnTo>
                  <a:pt x="6449" y="18962"/>
                </a:lnTo>
                <a:lnTo>
                  <a:pt x="6568" y="19041"/>
                </a:lnTo>
                <a:lnTo>
                  <a:pt x="6697" y="19102"/>
                </a:lnTo>
                <a:lnTo>
                  <a:pt x="6842" y="19139"/>
                </a:lnTo>
                <a:lnTo>
                  <a:pt x="7014" y="19151"/>
                </a:lnTo>
                <a:lnTo>
                  <a:pt x="7180" y="19121"/>
                </a:lnTo>
                <a:lnTo>
                  <a:pt x="7347" y="19060"/>
                </a:lnTo>
                <a:lnTo>
                  <a:pt x="7497" y="18962"/>
                </a:lnTo>
                <a:lnTo>
                  <a:pt x="10867" y="16183"/>
                </a:lnTo>
                <a:lnTo>
                  <a:pt x="10953" y="16140"/>
                </a:lnTo>
                <a:lnTo>
                  <a:pt x="11034" y="16116"/>
                </a:lnTo>
                <a:lnTo>
                  <a:pt x="11114" y="16110"/>
                </a:lnTo>
                <a:lnTo>
                  <a:pt x="11233" y="16128"/>
                </a:lnTo>
                <a:lnTo>
                  <a:pt x="11340" y="16177"/>
                </a:lnTo>
                <a:lnTo>
                  <a:pt x="11431" y="16263"/>
                </a:lnTo>
                <a:lnTo>
                  <a:pt x="11501" y="16366"/>
                </a:lnTo>
                <a:lnTo>
                  <a:pt x="11544" y="16482"/>
                </a:lnTo>
                <a:lnTo>
                  <a:pt x="11555" y="16623"/>
                </a:lnTo>
                <a:lnTo>
                  <a:pt x="11544" y="16727"/>
                </a:lnTo>
                <a:lnTo>
                  <a:pt x="11501" y="16824"/>
                </a:lnTo>
                <a:lnTo>
                  <a:pt x="11453" y="16910"/>
                </a:lnTo>
                <a:lnTo>
                  <a:pt x="11378" y="16983"/>
                </a:lnTo>
                <a:lnTo>
                  <a:pt x="9266" y="18791"/>
                </a:lnTo>
                <a:lnTo>
                  <a:pt x="9163" y="18889"/>
                </a:lnTo>
                <a:lnTo>
                  <a:pt x="9088" y="18998"/>
                </a:lnTo>
                <a:lnTo>
                  <a:pt x="9034" y="19133"/>
                </a:lnTo>
                <a:lnTo>
                  <a:pt x="8997" y="19267"/>
                </a:lnTo>
                <a:lnTo>
                  <a:pt x="8981" y="19408"/>
                </a:lnTo>
                <a:lnTo>
                  <a:pt x="9002" y="19548"/>
                </a:lnTo>
                <a:lnTo>
                  <a:pt x="9040" y="19682"/>
                </a:lnTo>
                <a:lnTo>
                  <a:pt x="9104" y="19792"/>
                </a:lnTo>
                <a:lnTo>
                  <a:pt x="9190" y="19902"/>
                </a:lnTo>
                <a:lnTo>
                  <a:pt x="9298" y="19988"/>
                </a:lnTo>
                <a:lnTo>
                  <a:pt x="9411" y="20055"/>
                </a:lnTo>
                <a:lnTo>
                  <a:pt x="9524" y="20098"/>
                </a:lnTo>
                <a:lnTo>
                  <a:pt x="9653" y="20104"/>
                </a:lnTo>
                <a:lnTo>
                  <a:pt x="9776" y="20092"/>
                </a:lnTo>
                <a:lnTo>
                  <a:pt x="9894" y="20049"/>
                </a:lnTo>
                <a:lnTo>
                  <a:pt x="9991" y="19969"/>
                </a:lnTo>
                <a:lnTo>
                  <a:pt x="10185" y="19829"/>
                </a:lnTo>
                <a:lnTo>
                  <a:pt x="10201" y="19627"/>
                </a:lnTo>
                <a:lnTo>
                  <a:pt x="10238" y="19426"/>
                </a:lnTo>
                <a:lnTo>
                  <a:pt x="10314" y="19237"/>
                </a:lnTo>
                <a:lnTo>
                  <a:pt x="10410" y="19060"/>
                </a:lnTo>
                <a:lnTo>
                  <a:pt x="10529" y="18895"/>
                </a:lnTo>
                <a:lnTo>
                  <a:pt x="10674" y="18754"/>
                </a:lnTo>
                <a:lnTo>
                  <a:pt x="10830" y="18650"/>
                </a:lnTo>
                <a:lnTo>
                  <a:pt x="11007" y="18571"/>
                </a:lnTo>
                <a:lnTo>
                  <a:pt x="11184" y="18534"/>
                </a:lnTo>
                <a:lnTo>
                  <a:pt x="11367" y="18528"/>
                </a:lnTo>
                <a:lnTo>
                  <a:pt x="11544" y="18559"/>
                </a:lnTo>
                <a:lnTo>
                  <a:pt x="11937" y="18278"/>
                </a:lnTo>
                <a:lnTo>
                  <a:pt x="11937" y="18076"/>
                </a:lnTo>
                <a:lnTo>
                  <a:pt x="11964" y="17875"/>
                </a:lnTo>
                <a:lnTo>
                  <a:pt x="12012" y="17679"/>
                </a:lnTo>
                <a:lnTo>
                  <a:pt x="12087" y="17490"/>
                </a:lnTo>
                <a:lnTo>
                  <a:pt x="12184" y="17319"/>
                </a:lnTo>
                <a:lnTo>
                  <a:pt x="12308" y="17154"/>
                </a:lnTo>
                <a:lnTo>
                  <a:pt x="12453" y="17020"/>
                </a:lnTo>
                <a:lnTo>
                  <a:pt x="12630" y="16910"/>
                </a:lnTo>
                <a:lnTo>
                  <a:pt x="12813" y="16824"/>
                </a:lnTo>
                <a:lnTo>
                  <a:pt x="12995" y="16782"/>
                </a:lnTo>
                <a:lnTo>
                  <a:pt x="13184" y="16776"/>
                </a:lnTo>
                <a:lnTo>
                  <a:pt x="13377" y="16806"/>
                </a:lnTo>
                <a:lnTo>
                  <a:pt x="13554" y="16855"/>
                </a:lnTo>
                <a:lnTo>
                  <a:pt x="13732" y="16947"/>
                </a:lnTo>
                <a:lnTo>
                  <a:pt x="13872" y="16824"/>
                </a:lnTo>
                <a:lnTo>
                  <a:pt x="13855" y="16605"/>
                </a:lnTo>
                <a:lnTo>
                  <a:pt x="13866" y="16379"/>
                </a:lnTo>
                <a:lnTo>
                  <a:pt x="13904" y="16159"/>
                </a:lnTo>
                <a:lnTo>
                  <a:pt x="13979" y="15957"/>
                </a:lnTo>
                <a:lnTo>
                  <a:pt x="14081" y="15762"/>
                </a:lnTo>
                <a:lnTo>
                  <a:pt x="14215" y="15591"/>
                </a:lnTo>
                <a:lnTo>
                  <a:pt x="14371" y="15444"/>
                </a:lnTo>
                <a:lnTo>
                  <a:pt x="14398" y="15414"/>
                </a:lnTo>
                <a:lnTo>
                  <a:pt x="14565" y="15298"/>
                </a:lnTo>
                <a:lnTo>
                  <a:pt x="14753" y="15224"/>
                </a:lnTo>
                <a:lnTo>
                  <a:pt x="14936" y="15182"/>
                </a:lnTo>
                <a:lnTo>
                  <a:pt x="15124" y="15176"/>
                </a:lnTo>
                <a:lnTo>
                  <a:pt x="15306" y="15194"/>
                </a:lnTo>
                <a:lnTo>
                  <a:pt x="15489" y="15249"/>
                </a:lnTo>
                <a:lnTo>
                  <a:pt x="15661" y="15328"/>
                </a:lnTo>
                <a:lnTo>
                  <a:pt x="15822" y="15432"/>
                </a:lnTo>
                <a:lnTo>
                  <a:pt x="15849" y="15432"/>
                </a:lnTo>
                <a:lnTo>
                  <a:pt x="15833" y="15377"/>
                </a:lnTo>
                <a:lnTo>
                  <a:pt x="15720" y="15157"/>
                </a:lnTo>
                <a:lnTo>
                  <a:pt x="15640" y="14944"/>
                </a:lnTo>
                <a:lnTo>
                  <a:pt x="15597" y="14711"/>
                </a:lnTo>
                <a:lnTo>
                  <a:pt x="15586" y="14485"/>
                </a:lnTo>
                <a:lnTo>
                  <a:pt x="15607" y="14253"/>
                </a:lnTo>
                <a:lnTo>
                  <a:pt x="15656" y="14027"/>
                </a:lnTo>
                <a:lnTo>
                  <a:pt x="15742" y="13814"/>
                </a:lnTo>
                <a:lnTo>
                  <a:pt x="15844" y="13612"/>
                </a:lnTo>
                <a:lnTo>
                  <a:pt x="15984" y="13429"/>
                </a:lnTo>
                <a:lnTo>
                  <a:pt x="16145" y="13270"/>
                </a:lnTo>
                <a:lnTo>
                  <a:pt x="16322" y="13154"/>
                </a:lnTo>
                <a:lnTo>
                  <a:pt x="16505" y="13069"/>
                </a:lnTo>
                <a:lnTo>
                  <a:pt x="16704" y="13026"/>
                </a:lnTo>
                <a:lnTo>
                  <a:pt x="16892" y="13008"/>
                </a:lnTo>
                <a:lnTo>
                  <a:pt x="17085" y="13026"/>
                </a:lnTo>
                <a:lnTo>
                  <a:pt x="17279" y="13069"/>
                </a:lnTo>
                <a:lnTo>
                  <a:pt x="17462" y="13154"/>
                </a:lnTo>
                <a:lnTo>
                  <a:pt x="17634" y="13264"/>
                </a:lnTo>
                <a:lnTo>
                  <a:pt x="17789" y="13398"/>
                </a:lnTo>
                <a:lnTo>
                  <a:pt x="19262" y="11463"/>
                </a:lnTo>
                <a:lnTo>
                  <a:pt x="19509" y="11151"/>
                </a:lnTo>
                <a:lnTo>
                  <a:pt x="19778" y="10870"/>
                </a:lnTo>
                <a:lnTo>
                  <a:pt x="20063" y="10608"/>
                </a:lnTo>
                <a:lnTo>
                  <a:pt x="20353" y="10363"/>
                </a:lnTo>
                <a:lnTo>
                  <a:pt x="20670" y="10144"/>
                </a:lnTo>
                <a:lnTo>
                  <a:pt x="21600" y="9545"/>
                </a:lnTo>
                <a:lnTo>
                  <a:pt x="21600" y="10748"/>
                </a:lnTo>
                <a:lnTo>
                  <a:pt x="20923" y="11188"/>
                </a:lnTo>
                <a:lnTo>
                  <a:pt x="20579" y="11438"/>
                </a:lnTo>
                <a:lnTo>
                  <a:pt x="20251" y="11731"/>
                </a:lnTo>
                <a:lnTo>
                  <a:pt x="19945" y="12043"/>
                </a:lnTo>
                <a:lnTo>
                  <a:pt x="19660" y="12385"/>
                </a:lnTo>
                <a:lnTo>
                  <a:pt x="18295" y="14198"/>
                </a:lnTo>
                <a:lnTo>
                  <a:pt x="18924" y="15218"/>
                </a:lnTo>
                <a:lnTo>
                  <a:pt x="19031" y="15432"/>
                </a:lnTo>
                <a:lnTo>
                  <a:pt x="19112" y="15652"/>
                </a:lnTo>
                <a:lnTo>
                  <a:pt x="19149" y="15878"/>
                </a:lnTo>
                <a:lnTo>
                  <a:pt x="19165" y="16110"/>
                </a:lnTo>
                <a:lnTo>
                  <a:pt x="19144" y="16342"/>
                </a:lnTo>
                <a:lnTo>
                  <a:pt x="19090" y="16568"/>
                </a:lnTo>
                <a:lnTo>
                  <a:pt x="19015" y="16782"/>
                </a:lnTo>
                <a:lnTo>
                  <a:pt x="18907" y="16983"/>
                </a:lnTo>
                <a:lnTo>
                  <a:pt x="18773" y="17166"/>
                </a:lnTo>
                <a:lnTo>
                  <a:pt x="18606" y="17325"/>
                </a:lnTo>
                <a:lnTo>
                  <a:pt x="18429" y="17441"/>
                </a:lnTo>
                <a:lnTo>
                  <a:pt x="18246" y="17527"/>
                </a:lnTo>
                <a:lnTo>
                  <a:pt x="18053" y="17569"/>
                </a:lnTo>
                <a:lnTo>
                  <a:pt x="17854" y="17582"/>
                </a:lnTo>
                <a:lnTo>
                  <a:pt x="17655" y="17569"/>
                </a:lnTo>
                <a:lnTo>
                  <a:pt x="17467" y="17527"/>
                </a:lnTo>
                <a:lnTo>
                  <a:pt x="17284" y="17441"/>
                </a:lnTo>
                <a:lnTo>
                  <a:pt x="17112" y="17331"/>
                </a:lnTo>
                <a:lnTo>
                  <a:pt x="16962" y="17197"/>
                </a:lnTo>
                <a:lnTo>
                  <a:pt x="17037" y="17398"/>
                </a:lnTo>
                <a:lnTo>
                  <a:pt x="17080" y="17612"/>
                </a:lnTo>
                <a:lnTo>
                  <a:pt x="17096" y="17832"/>
                </a:lnTo>
                <a:lnTo>
                  <a:pt x="17080" y="18046"/>
                </a:lnTo>
                <a:lnTo>
                  <a:pt x="17037" y="18260"/>
                </a:lnTo>
                <a:lnTo>
                  <a:pt x="16962" y="18455"/>
                </a:lnTo>
                <a:lnTo>
                  <a:pt x="16865" y="18650"/>
                </a:lnTo>
                <a:lnTo>
                  <a:pt x="16736" y="18809"/>
                </a:lnTo>
                <a:lnTo>
                  <a:pt x="16575" y="18962"/>
                </a:lnTo>
                <a:lnTo>
                  <a:pt x="16553" y="18992"/>
                </a:lnTo>
                <a:lnTo>
                  <a:pt x="16381" y="19102"/>
                </a:lnTo>
                <a:lnTo>
                  <a:pt x="16193" y="19182"/>
                </a:lnTo>
                <a:lnTo>
                  <a:pt x="16000" y="19218"/>
                </a:lnTo>
                <a:lnTo>
                  <a:pt x="15806" y="19231"/>
                </a:lnTo>
                <a:lnTo>
                  <a:pt x="15613" y="19206"/>
                </a:lnTo>
                <a:lnTo>
                  <a:pt x="15425" y="19145"/>
                </a:lnTo>
                <a:lnTo>
                  <a:pt x="15247" y="19047"/>
                </a:lnTo>
                <a:lnTo>
                  <a:pt x="15086" y="18925"/>
                </a:lnTo>
                <a:lnTo>
                  <a:pt x="14941" y="18766"/>
                </a:lnTo>
                <a:lnTo>
                  <a:pt x="14973" y="18962"/>
                </a:lnTo>
                <a:lnTo>
                  <a:pt x="14984" y="19163"/>
                </a:lnTo>
                <a:lnTo>
                  <a:pt x="14973" y="19353"/>
                </a:lnTo>
                <a:lnTo>
                  <a:pt x="14941" y="19548"/>
                </a:lnTo>
                <a:lnTo>
                  <a:pt x="14882" y="19731"/>
                </a:lnTo>
                <a:lnTo>
                  <a:pt x="14801" y="19902"/>
                </a:lnTo>
                <a:lnTo>
                  <a:pt x="14699" y="20067"/>
                </a:lnTo>
                <a:lnTo>
                  <a:pt x="14565" y="20208"/>
                </a:lnTo>
                <a:lnTo>
                  <a:pt x="14414" y="20336"/>
                </a:lnTo>
                <a:lnTo>
                  <a:pt x="14248" y="20434"/>
                </a:lnTo>
                <a:lnTo>
                  <a:pt x="14065" y="20501"/>
                </a:lnTo>
                <a:lnTo>
                  <a:pt x="13872" y="20531"/>
                </a:lnTo>
                <a:lnTo>
                  <a:pt x="13683" y="20531"/>
                </a:lnTo>
                <a:lnTo>
                  <a:pt x="13501" y="20495"/>
                </a:lnTo>
                <a:lnTo>
                  <a:pt x="13323" y="20434"/>
                </a:lnTo>
                <a:lnTo>
                  <a:pt x="13151" y="20336"/>
                </a:lnTo>
                <a:lnTo>
                  <a:pt x="12995" y="20208"/>
                </a:lnTo>
                <a:lnTo>
                  <a:pt x="12861" y="20061"/>
                </a:lnTo>
                <a:lnTo>
                  <a:pt x="12732" y="19890"/>
                </a:lnTo>
                <a:lnTo>
                  <a:pt x="12700" y="19829"/>
                </a:lnTo>
                <a:lnTo>
                  <a:pt x="12754" y="20031"/>
                </a:lnTo>
                <a:lnTo>
                  <a:pt x="12780" y="20244"/>
                </a:lnTo>
                <a:lnTo>
                  <a:pt x="12775" y="20464"/>
                </a:lnTo>
                <a:lnTo>
                  <a:pt x="12732" y="20672"/>
                </a:lnTo>
                <a:lnTo>
                  <a:pt x="12662" y="20879"/>
                </a:lnTo>
                <a:lnTo>
                  <a:pt x="12571" y="21063"/>
                </a:lnTo>
                <a:lnTo>
                  <a:pt x="12447" y="21227"/>
                </a:lnTo>
                <a:lnTo>
                  <a:pt x="12302" y="21380"/>
                </a:lnTo>
                <a:lnTo>
                  <a:pt x="12146" y="21472"/>
                </a:lnTo>
                <a:lnTo>
                  <a:pt x="11980" y="21551"/>
                </a:lnTo>
                <a:lnTo>
                  <a:pt x="11802" y="21594"/>
                </a:lnTo>
                <a:lnTo>
                  <a:pt x="11625" y="21600"/>
                </a:lnTo>
                <a:lnTo>
                  <a:pt x="11453" y="21588"/>
                </a:lnTo>
                <a:lnTo>
                  <a:pt x="11281" y="21533"/>
                </a:lnTo>
                <a:lnTo>
                  <a:pt x="11125" y="21460"/>
                </a:lnTo>
                <a:lnTo>
                  <a:pt x="10975" y="21356"/>
                </a:lnTo>
                <a:lnTo>
                  <a:pt x="10835" y="21221"/>
                </a:lnTo>
                <a:lnTo>
                  <a:pt x="10717" y="21063"/>
                </a:lnTo>
                <a:lnTo>
                  <a:pt x="10523" y="20745"/>
                </a:lnTo>
                <a:lnTo>
                  <a:pt x="10496" y="20745"/>
                </a:lnTo>
                <a:lnTo>
                  <a:pt x="10319" y="20861"/>
                </a:lnTo>
                <a:lnTo>
                  <a:pt x="10136" y="20959"/>
                </a:lnTo>
                <a:lnTo>
                  <a:pt x="9943" y="21020"/>
                </a:lnTo>
                <a:lnTo>
                  <a:pt x="9755" y="21056"/>
                </a:lnTo>
                <a:lnTo>
                  <a:pt x="9561" y="21056"/>
                </a:lnTo>
                <a:lnTo>
                  <a:pt x="9395" y="21050"/>
                </a:lnTo>
                <a:lnTo>
                  <a:pt x="9158" y="20977"/>
                </a:lnTo>
                <a:lnTo>
                  <a:pt x="8943" y="20873"/>
                </a:lnTo>
                <a:lnTo>
                  <a:pt x="8744" y="20739"/>
                </a:lnTo>
                <a:lnTo>
                  <a:pt x="8578" y="20568"/>
                </a:lnTo>
                <a:lnTo>
                  <a:pt x="8427" y="20373"/>
                </a:lnTo>
                <a:lnTo>
                  <a:pt x="8330" y="20195"/>
                </a:lnTo>
                <a:lnTo>
                  <a:pt x="8255" y="20018"/>
                </a:lnTo>
                <a:lnTo>
                  <a:pt x="8196" y="19823"/>
                </a:lnTo>
                <a:lnTo>
                  <a:pt x="8164" y="19615"/>
                </a:lnTo>
                <a:lnTo>
                  <a:pt x="7992" y="19762"/>
                </a:lnTo>
                <a:lnTo>
                  <a:pt x="7798" y="19902"/>
                </a:lnTo>
                <a:lnTo>
                  <a:pt x="7589" y="20006"/>
                </a:lnTo>
                <a:lnTo>
                  <a:pt x="7363" y="20085"/>
                </a:lnTo>
                <a:lnTo>
                  <a:pt x="7137" y="20122"/>
                </a:lnTo>
                <a:lnTo>
                  <a:pt x="6895" y="20128"/>
                </a:lnTo>
                <a:lnTo>
                  <a:pt x="6793" y="20122"/>
                </a:lnTo>
                <a:lnTo>
                  <a:pt x="6702" y="20110"/>
                </a:lnTo>
                <a:lnTo>
                  <a:pt x="6482" y="20055"/>
                </a:lnTo>
                <a:lnTo>
                  <a:pt x="6272" y="19963"/>
                </a:lnTo>
                <a:lnTo>
                  <a:pt x="6073" y="19853"/>
                </a:lnTo>
                <a:lnTo>
                  <a:pt x="5890" y="19701"/>
                </a:lnTo>
                <a:lnTo>
                  <a:pt x="5729" y="19530"/>
                </a:lnTo>
                <a:lnTo>
                  <a:pt x="5579" y="19340"/>
                </a:lnTo>
                <a:lnTo>
                  <a:pt x="5450" y="19102"/>
                </a:lnTo>
                <a:lnTo>
                  <a:pt x="5342" y="18846"/>
                </a:lnTo>
                <a:lnTo>
                  <a:pt x="5278" y="18583"/>
                </a:lnTo>
                <a:lnTo>
                  <a:pt x="5251" y="18308"/>
                </a:lnTo>
                <a:lnTo>
                  <a:pt x="5262" y="18027"/>
                </a:lnTo>
                <a:lnTo>
                  <a:pt x="5143" y="18021"/>
                </a:lnTo>
                <a:lnTo>
                  <a:pt x="4885" y="18009"/>
                </a:lnTo>
                <a:lnTo>
                  <a:pt x="4670" y="17979"/>
                </a:lnTo>
                <a:lnTo>
                  <a:pt x="4450" y="17936"/>
                </a:lnTo>
                <a:lnTo>
                  <a:pt x="4257" y="17856"/>
                </a:lnTo>
                <a:lnTo>
                  <a:pt x="4063" y="17753"/>
                </a:lnTo>
                <a:lnTo>
                  <a:pt x="3891" y="17631"/>
                </a:lnTo>
                <a:lnTo>
                  <a:pt x="3730" y="17472"/>
                </a:lnTo>
                <a:lnTo>
                  <a:pt x="3590" y="17276"/>
                </a:lnTo>
                <a:lnTo>
                  <a:pt x="3472" y="17063"/>
                </a:lnTo>
                <a:lnTo>
                  <a:pt x="3381" y="16849"/>
                </a:lnTo>
                <a:lnTo>
                  <a:pt x="3321" y="16617"/>
                </a:lnTo>
                <a:lnTo>
                  <a:pt x="3278" y="16379"/>
                </a:lnTo>
                <a:lnTo>
                  <a:pt x="3268" y="16128"/>
                </a:lnTo>
                <a:lnTo>
                  <a:pt x="3042" y="16159"/>
                </a:lnTo>
                <a:lnTo>
                  <a:pt x="2709" y="16159"/>
                </a:lnTo>
                <a:lnTo>
                  <a:pt x="2612" y="16147"/>
                </a:lnTo>
                <a:lnTo>
                  <a:pt x="2397" y="16092"/>
                </a:lnTo>
                <a:lnTo>
                  <a:pt x="2187" y="16000"/>
                </a:lnTo>
                <a:lnTo>
                  <a:pt x="1989" y="15878"/>
                </a:lnTo>
                <a:lnTo>
                  <a:pt x="1806" y="15737"/>
                </a:lnTo>
                <a:lnTo>
                  <a:pt x="1639" y="15566"/>
                </a:lnTo>
                <a:lnTo>
                  <a:pt x="1489" y="15377"/>
                </a:lnTo>
                <a:lnTo>
                  <a:pt x="1376" y="15151"/>
                </a:lnTo>
                <a:lnTo>
                  <a:pt x="1295" y="14913"/>
                </a:lnTo>
                <a:lnTo>
                  <a:pt x="1236" y="14675"/>
                </a:lnTo>
                <a:lnTo>
                  <a:pt x="1204" y="14431"/>
                </a:lnTo>
                <a:lnTo>
                  <a:pt x="1204" y="14180"/>
                </a:lnTo>
                <a:lnTo>
                  <a:pt x="1231" y="13930"/>
                </a:lnTo>
                <a:lnTo>
                  <a:pt x="1279" y="13685"/>
                </a:lnTo>
                <a:lnTo>
                  <a:pt x="1354" y="13453"/>
                </a:lnTo>
                <a:lnTo>
                  <a:pt x="1451" y="13234"/>
                </a:lnTo>
                <a:lnTo>
                  <a:pt x="1585" y="13026"/>
                </a:lnTo>
                <a:lnTo>
                  <a:pt x="1736" y="12831"/>
                </a:lnTo>
                <a:lnTo>
                  <a:pt x="1913" y="12660"/>
                </a:lnTo>
                <a:lnTo>
                  <a:pt x="2198" y="12403"/>
                </a:lnTo>
                <a:lnTo>
                  <a:pt x="2032" y="12043"/>
                </a:lnTo>
                <a:lnTo>
                  <a:pt x="1833" y="11701"/>
                </a:lnTo>
                <a:lnTo>
                  <a:pt x="1612" y="11389"/>
                </a:lnTo>
                <a:lnTo>
                  <a:pt x="1360" y="11090"/>
                </a:lnTo>
                <a:lnTo>
                  <a:pt x="1091" y="10821"/>
                </a:lnTo>
                <a:lnTo>
                  <a:pt x="806" y="10583"/>
                </a:lnTo>
                <a:lnTo>
                  <a:pt x="500" y="10369"/>
                </a:lnTo>
                <a:lnTo>
                  <a:pt x="0" y="10064"/>
                </a:lnTo>
                <a:lnTo>
                  <a:pt x="0" y="0"/>
                </a:lnTo>
                <a:close/>
              </a:path>
            </a:pathLst>
          </a:custGeom>
          <a:solidFill>
            <a:srgbClr val="FFFFFF"/>
          </a:solidFill>
          <a:ln w="12700">
            <a:miter lim="400000"/>
          </a:ln>
        </p:spPr>
        <p:txBody>
          <a:bodyPr lIns="45719" rIns="45719"/>
          <a:lstStyle/>
          <a:p>
            <a:pPr defTabSz="914400">
              <a:defRPr sz="1800">
                <a:solidFill>
                  <a:srgbClr val="FFFFFF"/>
                </a:solidFill>
                <a:latin typeface="Century Gothic"/>
                <a:ea typeface="Century Gothic"/>
                <a:cs typeface="Century Gothic"/>
                <a:sym typeface="Century Gothic"/>
              </a:defRPr>
            </a:pPr>
            <a:endParaRPr/>
          </a:p>
        </p:txBody>
      </p:sp>
      <p:grpSp>
        <p:nvGrpSpPr>
          <p:cNvPr id="26" name="Group 937"/>
          <p:cNvGrpSpPr/>
          <p:nvPr/>
        </p:nvGrpSpPr>
        <p:grpSpPr>
          <a:xfrm>
            <a:off x="2025092" y="3535496"/>
            <a:ext cx="431092" cy="429594"/>
            <a:chOff x="0" y="0"/>
            <a:chExt cx="431090" cy="429592"/>
          </a:xfrm>
        </p:grpSpPr>
        <p:sp>
          <p:nvSpPr>
            <p:cNvPr id="27" name="Freeform 939"/>
            <p:cNvSpPr/>
            <p:nvPr/>
          </p:nvSpPr>
          <p:spPr>
            <a:xfrm>
              <a:off x="164189" y="0"/>
              <a:ext cx="102713" cy="102713"/>
            </a:xfrm>
            <a:custGeom>
              <a:avLst/>
              <a:gdLst/>
              <a:ahLst/>
              <a:cxnLst>
                <a:cxn ang="0">
                  <a:pos x="wd2" y="hd2"/>
                </a:cxn>
                <a:cxn ang="5400000">
                  <a:pos x="wd2" y="hd2"/>
                </a:cxn>
                <a:cxn ang="10800000">
                  <a:pos x="wd2" y="hd2"/>
                </a:cxn>
                <a:cxn ang="16200000">
                  <a:pos x="wd2" y="hd2"/>
                </a:cxn>
              </a:cxnLst>
              <a:rect l="0" t="0" r="r" b="b"/>
              <a:pathLst>
                <a:path w="21600" h="21600" extrusionOk="0">
                  <a:moveTo>
                    <a:pt x="10813" y="0"/>
                  </a:moveTo>
                  <a:lnTo>
                    <a:pt x="12155" y="79"/>
                  </a:lnTo>
                  <a:lnTo>
                    <a:pt x="13470" y="342"/>
                  </a:lnTo>
                  <a:lnTo>
                    <a:pt x="14733" y="763"/>
                  </a:lnTo>
                  <a:lnTo>
                    <a:pt x="15891" y="1289"/>
                  </a:lnTo>
                  <a:lnTo>
                    <a:pt x="16970" y="1947"/>
                  </a:lnTo>
                  <a:lnTo>
                    <a:pt x="17969" y="2736"/>
                  </a:lnTo>
                  <a:lnTo>
                    <a:pt x="18890" y="3657"/>
                  </a:lnTo>
                  <a:lnTo>
                    <a:pt x="19679" y="4630"/>
                  </a:lnTo>
                  <a:lnTo>
                    <a:pt x="20337" y="5735"/>
                  </a:lnTo>
                  <a:lnTo>
                    <a:pt x="20890" y="6919"/>
                  </a:lnTo>
                  <a:lnTo>
                    <a:pt x="21284" y="8156"/>
                  </a:lnTo>
                  <a:lnTo>
                    <a:pt x="21521" y="9471"/>
                  </a:lnTo>
                  <a:lnTo>
                    <a:pt x="21600" y="10813"/>
                  </a:lnTo>
                  <a:lnTo>
                    <a:pt x="21521" y="12155"/>
                  </a:lnTo>
                  <a:lnTo>
                    <a:pt x="21284" y="13470"/>
                  </a:lnTo>
                  <a:lnTo>
                    <a:pt x="20890" y="14733"/>
                  </a:lnTo>
                  <a:lnTo>
                    <a:pt x="20337" y="15891"/>
                  </a:lnTo>
                  <a:lnTo>
                    <a:pt x="19679" y="16970"/>
                  </a:lnTo>
                  <a:lnTo>
                    <a:pt x="18890" y="17969"/>
                  </a:lnTo>
                  <a:lnTo>
                    <a:pt x="17969" y="18890"/>
                  </a:lnTo>
                  <a:lnTo>
                    <a:pt x="16970" y="19679"/>
                  </a:lnTo>
                  <a:lnTo>
                    <a:pt x="15891" y="20337"/>
                  </a:lnTo>
                  <a:lnTo>
                    <a:pt x="14733" y="20890"/>
                  </a:lnTo>
                  <a:lnTo>
                    <a:pt x="13470" y="21284"/>
                  </a:lnTo>
                  <a:lnTo>
                    <a:pt x="12155" y="21521"/>
                  </a:lnTo>
                  <a:lnTo>
                    <a:pt x="10813" y="21600"/>
                  </a:lnTo>
                  <a:lnTo>
                    <a:pt x="9471" y="21521"/>
                  </a:lnTo>
                  <a:lnTo>
                    <a:pt x="8156" y="21284"/>
                  </a:lnTo>
                  <a:lnTo>
                    <a:pt x="6919" y="20890"/>
                  </a:lnTo>
                  <a:lnTo>
                    <a:pt x="5735" y="20337"/>
                  </a:lnTo>
                  <a:lnTo>
                    <a:pt x="4630" y="19679"/>
                  </a:lnTo>
                  <a:lnTo>
                    <a:pt x="3657" y="18890"/>
                  </a:lnTo>
                  <a:lnTo>
                    <a:pt x="2736" y="17969"/>
                  </a:lnTo>
                  <a:lnTo>
                    <a:pt x="1947" y="16970"/>
                  </a:lnTo>
                  <a:lnTo>
                    <a:pt x="1289" y="15891"/>
                  </a:lnTo>
                  <a:lnTo>
                    <a:pt x="763" y="14733"/>
                  </a:lnTo>
                  <a:lnTo>
                    <a:pt x="342" y="13470"/>
                  </a:lnTo>
                  <a:lnTo>
                    <a:pt x="79" y="12155"/>
                  </a:lnTo>
                  <a:lnTo>
                    <a:pt x="0" y="10813"/>
                  </a:lnTo>
                  <a:lnTo>
                    <a:pt x="79" y="9471"/>
                  </a:lnTo>
                  <a:lnTo>
                    <a:pt x="342" y="8156"/>
                  </a:lnTo>
                  <a:lnTo>
                    <a:pt x="763" y="6919"/>
                  </a:lnTo>
                  <a:lnTo>
                    <a:pt x="1289" y="5735"/>
                  </a:lnTo>
                  <a:lnTo>
                    <a:pt x="1947" y="4630"/>
                  </a:lnTo>
                  <a:lnTo>
                    <a:pt x="2736" y="3657"/>
                  </a:lnTo>
                  <a:lnTo>
                    <a:pt x="3657" y="2736"/>
                  </a:lnTo>
                  <a:lnTo>
                    <a:pt x="4630" y="1947"/>
                  </a:lnTo>
                  <a:lnTo>
                    <a:pt x="5735" y="1289"/>
                  </a:lnTo>
                  <a:lnTo>
                    <a:pt x="6919" y="763"/>
                  </a:lnTo>
                  <a:lnTo>
                    <a:pt x="8156" y="342"/>
                  </a:lnTo>
                  <a:lnTo>
                    <a:pt x="9471" y="79"/>
                  </a:lnTo>
                  <a:lnTo>
                    <a:pt x="10813"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28" name="Freeform 940"/>
            <p:cNvSpPr/>
            <p:nvPr/>
          </p:nvSpPr>
          <p:spPr>
            <a:xfrm>
              <a:off x="203175" y="117706"/>
              <a:ext cx="24741" cy="62978"/>
            </a:xfrm>
            <a:custGeom>
              <a:avLst/>
              <a:gdLst/>
              <a:ahLst/>
              <a:cxnLst>
                <a:cxn ang="0">
                  <a:pos x="wd2" y="hd2"/>
                </a:cxn>
                <a:cxn ang="5400000">
                  <a:pos x="wd2" y="hd2"/>
                </a:cxn>
                <a:cxn ang="10800000">
                  <a:pos x="wd2" y="hd2"/>
                </a:cxn>
                <a:cxn ang="16200000">
                  <a:pos x="wd2" y="hd2"/>
                </a:cxn>
              </a:cxnLst>
              <a:rect l="0" t="0" r="r" b="b"/>
              <a:pathLst>
                <a:path w="21600" h="21600" extrusionOk="0">
                  <a:moveTo>
                    <a:pt x="5373" y="0"/>
                  </a:moveTo>
                  <a:lnTo>
                    <a:pt x="16337" y="0"/>
                  </a:lnTo>
                  <a:lnTo>
                    <a:pt x="17872" y="43"/>
                  </a:lnTo>
                  <a:lnTo>
                    <a:pt x="19188" y="257"/>
                  </a:lnTo>
                  <a:lnTo>
                    <a:pt x="20394" y="599"/>
                  </a:lnTo>
                  <a:lnTo>
                    <a:pt x="21271" y="1155"/>
                  </a:lnTo>
                  <a:lnTo>
                    <a:pt x="21600" y="1796"/>
                  </a:lnTo>
                  <a:lnTo>
                    <a:pt x="21600" y="2395"/>
                  </a:lnTo>
                  <a:lnTo>
                    <a:pt x="21052" y="2994"/>
                  </a:lnTo>
                  <a:lnTo>
                    <a:pt x="15131" y="6459"/>
                  </a:lnTo>
                  <a:lnTo>
                    <a:pt x="17872" y="15526"/>
                  </a:lnTo>
                  <a:lnTo>
                    <a:pt x="12499" y="21172"/>
                  </a:lnTo>
                  <a:lnTo>
                    <a:pt x="11951" y="21429"/>
                  </a:lnTo>
                  <a:lnTo>
                    <a:pt x="11293" y="21600"/>
                  </a:lnTo>
                  <a:lnTo>
                    <a:pt x="10526" y="21600"/>
                  </a:lnTo>
                  <a:lnTo>
                    <a:pt x="9758" y="21429"/>
                  </a:lnTo>
                  <a:lnTo>
                    <a:pt x="9320" y="21172"/>
                  </a:lnTo>
                  <a:lnTo>
                    <a:pt x="3838" y="15526"/>
                  </a:lnTo>
                  <a:lnTo>
                    <a:pt x="6579" y="6459"/>
                  </a:lnTo>
                  <a:lnTo>
                    <a:pt x="768" y="2994"/>
                  </a:lnTo>
                  <a:lnTo>
                    <a:pt x="110" y="2395"/>
                  </a:lnTo>
                  <a:lnTo>
                    <a:pt x="0" y="1796"/>
                  </a:lnTo>
                  <a:lnTo>
                    <a:pt x="548" y="1155"/>
                  </a:lnTo>
                  <a:lnTo>
                    <a:pt x="1425" y="599"/>
                  </a:lnTo>
                  <a:lnTo>
                    <a:pt x="2522" y="257"/>
                  </a:lnTo>
                  <a:lnTo>
                    <a:pt x="3838" y="43"/>
                  </a:lnTo>
                  <a:lnTo>
                    <a:pt x="5373"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29" name="Freeform 941"/>
            <p:cNvSpPr/>
            <p:nvPr/>
          </p:nvSpPr>
          <p:spPr>
            <a:xfrm>
              <a:off x="128952" y="117706"/>
              <a:ext cx="173187" cy="119957"/>
            </a:xfrm>
            <a:custGeom>
              <a:avLst/>
              <a:gdLst/>
              <a:ahLst/>
              <a:cxnLst>
                <a:cxn ang="0">
                  <a:pos x="wd2" y="hd2"/>
                </a:cxn>
                <a:cxn ang="5400000">
                  <a:pos x="wd2" y="hd2"/>
                </a:cxn>
                <a:cxn ang="10800000">
                  <a:pos x="wd2" y="hd2"/>
                </a:cxn>
                <a:cxn ang="16200000">
                  <a:pos x="wd2" y="hd2"/>
                </a:cxn>
              </a:cxnLst>
              <a:rect l="0" t="0" r="r" b="b"/>
              <a:pathLst>
                <a:path w="21600" h="21600" extrusionOk="0">
                  <a:moveTo>
                    <a:pt x="5865" y="0"/>
                  </a:moveTo>
                  <a:lnTo>
                    <a:pt x="6053" y="45"/>
                  </a:lnTo>
                  <a:lnTo>
                    <a:pt x="6241" y="157"/>
                  </a:lnTo>
                  <a:lnTo>
                    <a:pt x="6366" y="382"/>
                  </a:lnTo>
                  <a:lnTo>
                    <a:pt x="6460" y="606"/>
                  </a:lnTo>
                  <a:lnTo>
                    <a:pt x="10792" y="17648"/>
                  </a:lnTo>
                  <a:lnTo>
                    <a:pt x="15109" y="606"/>
                  </a:lnTo>
                  <a:lnTo>
                    <a:pt x="15219" y="382"/>
                  </a:lnTo>
                  <a:lnTo>
                    <a:pt x="15359" y="180"/>
                  </a:lnTo>
                  <a:lnTo>
                    <a:pt x="15531" y="45"/>
                  </a:lnTo>
                  <a:lnTo>
                    <a:pt x="15719" y="0"/>
                  </a:lnTo>
                  <a:lnTo>
                    <a:pt x="15922" y="45"/>
                  </a:lnTo>
                  <a:lnTo>
                    <a:pt x="17721" y="831"/>
                  </a:lnTo>
                  <a:lnTo>
                    <a:pt x="18394" y="1235"/>
                  </a:lnTo>
                  <a:lnTo>
                    <a:pt x="19019" y="1729"/>
                  </a:lnTo>
                  <a:lnTo>
                    <a:pt x="19582" y="2313"/>
                  </a:lnTo>
                  <a:lnTo>
                    <a:pt x="20098" y="3009"/>
                  </a:lnTo>
                  <a:lnTo>
                    <a:pt x="20536" y="3772"/>
                  </a:lnTo>
                  <a:lnTo>
                    <a:pt x="20896" y="4603"/>
                  </a:lnTo>
                  <a:lnTo>
                    <a:pt x="21193" y="5501"/>
                  </a:lnTo>
                  <a:lnTo>
                    <a:pt x="21428" y="6444"/>
                  </a:lnTo>
                  <a:lnTo>
                    <a:pt x="21553" y="7432"/>
                  </a:lnTo>
                  <a:lnTo>
                    <a:pt x="21600" y="8465"/>
                  </a:lnTo>
                  <a:lnTo>
                    <a:pt x="21600" y="20298"/>
                  </a:lnTo>
                  <a:lnTo>
                    <a:pt x="21553" y="20702"/>
                  </a:lnTo>
                  <a:lnTo>
                    <a:pt x="21428" y="21061"/>
                  </a:lnTo>
                  <a:lnTo>
                    <a:pt x="21225" y="21353"/>
                  </a:lnTo>
                  <a:lnTo>
                    <a:pt x="20974" y="21533"/>
                  </a:lnTo>
                  <a:lnTo>
                    <a:pt x="20677" y="21600"/>
                  </a:lnTo>
                  <a:lnTo>
                    <a:pt x="892" y="21600"/>
                  </a:lnTo>
                  <a:lnTo>
                    <a:pt x="626" y="21533"/>
                  </a:lnTo>
                  <a:lnTo>
                    <a:pt x="360" y="21353"/>
                  </a:lnTo>
                  <a:lnTo>
                    <a:pt x="156" y="21061"/>
                  </a:lnTo>
                  <a:lnTo>
                    <a:pt x="31" y="20702"/>
                  </a:lnTo>
                  <a:lnTo>
                    <a:pt x="0" y="20298"/>
                  </a:lnTo>
                  <a:lnTo>
                    <a:pt x="0" y="8465"/>
                  </a:lnTo>
                  <a:lnTo>
                    <a:pt x="31" y="7432"/>
                  </a:lnTo>
                  <a:lnTo>
                    <a:pt x="172" y="6444"/>
                  </a:lnTo>
                  <a:lnTo>
                    <a:pt x="391" y="5501"/>
                  </a:lnTo>
                  <a:lnTo>
                    <a:pt x="688" y="4603"/>
                  </a:lnTo>
                  <a:lnTo>
                    <a:pt x="1064" y="3772"/>
                  </a:lnTo>
                  <a:lnTo>
                    <a:pt x="1502" y="3009"/>
                  </a:lnTo>
                  <a:lnTo>
                    <a:pt x="2018" y="2313"/>
                  </a:lnTo>
                  <a:lnTo>
                    <a:pt x="2581" y="1729"/>
                  </a:lnTo>
                  <a:lnTo>
                    <a:pt x="3206" y="1212"/>
                  </a:lnTo>
                  <a:lnTo>
                    <a:pt x="3879" y="831"/>
                  </a:lnTo>
                  <a:lnTo>
                    <a:pt x="5662" y="45"/>
                  </a:lnTo>
                  <a:lnTo>
                    <a:pt x="5756" y="22"/>
                  </a:lnTo>
                  <a:lnTo>
                    <a:pt x="5865"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0" name="Freeform 942"/>
            <p:cNvSpPr/>
            <p:nvPr/>
          </p:nvSpPr>
          <p:spPr>
            <a:xfrm>
              <a:off x="-1" y="26240"/>
              <a:ext cx="102714" cy="102713"/>
            </a:xfrm>
            <a:custGeom>
              <a:avLst/>
              <a:gdLst/>
              <a:ahLst/>
              <a:cxnLst>
                <a:cxn ang="0">
                  <a:pos x="wd2" y="hd2"/>
                </a:cxn>
                <a:cxn ang="5400000">
                  <a:pos x="wd2" y="hd2"/>
                </a:cxn>
                <a:cxn ang="10800000">
                  <a:pos x="wd2" y="hd2"/>
                </a:cxn>
                <a:cxn ang="16200000">
                  <a:pos x="wd2" y="hd2"/>
                </a:cxn>
              </a:cxnLst>
              <a:rect l="0" t="0" r="r" b="b"/>
              <a:pathLst>
                <a:path w="21600" h="21600" extrusionOk="0">
                  <a:moveTo>
                    <a:pt x="10813" y="0"/>
                  </a:moveTo>
                  <a:lnTo>
                    <a:pt x="12155" y="79"/>
                  </a:lnTo>
                  <a:lnTo>
                    <a:pt x="13444" y="316"/>
                  </a:lnTo>
                  <a:lnTo>
                    <a:pt x="14707" y="710"/>
                  </a:lnTo>
                  <a:lnTo>
                    <a:pt x="15865" y="1263"/>
                  </a:lnTo>
                  <a:lnTo>
                    <a:pt x="16970" y="1921"/>
                  </a:lnTo>
                  <a:lnTo>
                    <a:pt x="17969" y="2736"/>
                  </a:lnTo>
                  <a:lnTo>
                    <a:pt x="18864" y="3604"/>
                  </a:lnTo>
                  <a:lnTo>
                    <a:pt x="19679" y="4630"/>
                  </a:lnTo>
                  <a:lnTo>
                    <a:pt x="20337" y="5709"/>
                  </a:lnTo>
                  <a:lnTo>
                    <a:pt x="20890" y="6893"/>
                  </a:lnTo>
                  <a:lnTo>
                    <a:pt x="21258" y="8130"/>
                  </a:lnTo>
                  <a:lnTo>
                    <a:pt x="21521" y="9419"/>
                  </a:lnTo>
                  <a:lnTo>
                    <a:pt x="21600" y="10787"/>
                  </a:lnTo>
                  <a:lnTo>
                    <a:pt x="21521" y="12155"/>
                  </a:lnTo>
                  <a:lnTo>
                    <a:pt x="21258" y="13444"/>
                  </a:lnTo>
                  <a:lnTo>
                    <a:pt x="20890" y="14681"/>
                  </a:lnTo>
                  <a:lnTo>
                    <a:pt x="20337" y="15865"/>
                  </a:lnTo>
                  <a:lnTo>
                    <a:pt x="19679" y="16943"/>
                  </a:lnTo>
                  <a:lnTo>
                    <a:pt x="18864" y="17969"/>
                  </a:lnTo>
                  <a:lnTo>
                    <a:pt x="17969" y="18864"/>
                  </a:lnTo>
                  <a:lnTo>
                    <a:pt x="16970" y="19653"/>
                  </a:lnTo>
                  <a:lnTo>
                    <a:pt x="15865" y="20337"/>
                  </a:lnTo>
                  <a:lnTo>
                    <a:pt x="14707" y="20863"/>
                  </a:lnTo>
                  <a:lnTo>
                    <a:pt x="13444" y="21258"/>
                  </a:lnTo>
                  <a:lnTo>
                    <a:pt x="12155" y="21521"/>
                  </a:lnTo>
                  <a:lnTo>
                    <a:pt x="10813" y="21600"/>
                  </a:lnTo>
                  <a:lnTo>
                    <a:pt x="9445" y="21521"/>
                  </a:lnTo>
                  <a:lnTo>
                    <a:pt x="8156" y="21258"/>
                  </a:lnTo>
                  <a:lnTo>
                    <a:pt x="6919" y="20863"/>
                  </a:lnTo>
                  <a:lnTo>
                    <a:pt x="5735" y="20337"/>
                  </a:lnTo>
                  <a:lnTo>
                    <a:pt x="4630" y="19653"/>
                  </a:lnTo>
                  <a:lnTo>
                    <a:pt x="3631" y="18864"/>
                  </a:lnTo>
                  <a:lnTo>
                    <a:pt x="2736" y="17969"/>
                  </a:lnTo>
                  <a:lnTo>
                    <a:pt x="1921" y="16943"/>
                  </a:lnTo>
                  <a:lnTo>
                    <a:pt x="1263" y="15865"/>
                  </a:lnTo>
                  <a:lnTo>
                    <a:pt x="710" y="14681"/>
                  </a:lnTo>
                  <a:lnTo>
                    <a:pt x="342" y="13444"/>
                  </a:lnTo>
                  <a:lnTo>
                    <a:pt x="79" y="12155"/>
                  </a:lnTo>
                  <a:lnTo>
                    <a:pt x="0" y="10787"/>
                  </a:lnTo>
                  <a:lnTo>
                    <a:pt x="79" y="9419"/>
                  </a:lnTo>
                  <a:lnTo>
                    <a:pt x="342" y="8130"/>
                  </a:lnTo>
                  <a:lnTo>
                    <a:pt x="710" y="6893"/>
                  </a:lnTo>
                  <a:lnTo>
                    <a:pt x="1263" y="5709"/>
                  </a:lnTo>
                  <a:lnTo>
                    <a:pt x="1921" y="4630"/>
                  </a:lnTo>
                  <a:lnTo>
                    <a:pt x="2736" y="3604"/>
                  </a:lnTo>
                  <a:lnTo>
                    <a:pt x="3631" y="2736"/>
                  </a:lnTo>
                  <a:lnTo>
                    <a:pt x="4630" y="1921"/>
                  </a:lnTo>
                  <a:lnTo>
                    <a:pt x="5735" y="1263"/>
                  </a:lnTo>
                  <a:lnTo>
                    <a:pt x="6919" y="710"/>
                  </a:lnTo>
                  <a:lnTo>
                    <a:pt x="8156" y="316"/>
                  </a:lnTo>
                  <a:lnTo>
                    <a:pt x="9445" y="79"/>
                  </a:lnTo>
                  <a:lnTo>
                    <a:pt x="10813"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1" name="Freeform 943"/>
            <p:cNvSpPr/>
            <p:nvPr/>
          </p:nvSpPr>
          <p:spPr>
            <a:xfrm>
              <a:off x="4498" y="143197"/>
              <a:ext cx="172437" cy="286396"/>
            </a:xfrm>
            <a:custGeom>
              <a:avLst/>
              <a:gdLst/>
              <a:ahLst/>
              <a:cxnLst>
                <a:cxn ang="0">
                  <a:pos x="wd2" y="hd2"/>
                </a:cxn>
                <a:cxn ang="5400000">
                  <a:pos x="wd2" y="hd2"/>
                </a:cxn>
                <a:cxn ang="10800000">
                  <a:pos x="wd2" y="hd2"/>
                </a:cxn>
                <a:cxn ang="16200000">
                  <a:pos x="wd2" y="hd2"/>
                </a:cxn>
              </a:cxnLst>
              <a:rect l="0" t="0" r="r" b="b"/>
              <a:pathLst>
                <a:path w="21600" h="21600" extrusionOk="0">
                  <a:moveTo>
                    <a:pt x="5844" y="0"/>
                  </a:moveTo>
                  <a:lnTo>
                    <a:pt x="6582" y="19"/>
                  </a:lnTo>
                  <a:lnTo>
                    <a:pt x="7289" y="94"/>
                  </a:lnTo>
                  <a:lnTo>
                    <a:pt x="7949" y="226"/>
                  </a:lnTo>
                  <a:lnTo>
                    <a:pt x="8577" y="405"/>
                  </a:lnTo>
                  <a:lnTo>
                    <a:pt x="9174" y="622"/>
                  </a:lnTo>
                  <a:lnTo>
                    <a:pt x="9724" y="877"/>
                  </a:lnTo>
                  <a:lnTo>
                    <a:pt x="10211" y="1179"/>
                  </a:lnTo>
                  <a:lnTo>
                    <a:pt x="10635" y="1499"/>
                  </a:lnTo>
                  <a:lnTo>
                    <a:pt x="10996" y="1857"/>
                  </a:lnTo>
                  <a:lnTo>
                    <a:pt x="11279" y="2234"/>
                  </a:lnTo>
                  <a:lnTo>
                    <a:pt x="11499" y="2640"/>
                  </a:lnTo>
                  <a:lnTo>
                    <a:pt x="11625" y="3064"/>
                  </a:lnTo>
                  <a:lnTo>
                    <a:pt x="11672" y="3507"/>
                  </a:lnTo>
                  <a:lnTo>
                    <a:pt x="11672" y="9588"/>
                  </a:lnTo>
                  <a:lnTo>
                    <a:pt x="16809" y="9588"/>
                  </a:lnTo>
                  <a:lnTo>
                    <a:pt x="17516" y="9626"/>
                  </a:lnTo>
                  <a:lnTo>
                    <a:pt x="18191" y="9711"/>
                  </a:lnTo>
                  <a:lnTo>
                    <a:pt x="18835" y="9852"/>
                  </a:lnTo>
                  <a:lnTo>
                    <a:pt x="19432" y="10050"/>
                  </a:lnTo>
                  <a:lnTo>
                    <a:pt x="19951" y="10296"/>
                  </a:lnTo>
                  <a:lnTo>
                    <a:pt x="20422" y="10578"/>
                  </a:lnTo>
                  <a:lnTo>
                    <a:pt x="20830" y="10899"/>
                  </a:lnTo>
                  <a:lnTo>
                    <a:pt x="21160" y="11248"/>
                  </a:lnTo>
                  <a:lnTo>
                    <a:pt x="21396" y="11634"/>
                  </a:lnTo>
                  <a:lnTo>
                    <a:pt x="21553" y="12040"/>
                  </a:lnTo>
                  <a:lnTo>
                    <a:pt x="21600" y="12464"/>
                  </a:lnTo>
                  <a:lnTo>
                    <a:pt x="21600" y="20657"/>
                  </a:lnTo>
                  <a:lnTo>
                    <a:pt x="21553" y="20874"/>
                  </a:lnTo>
                  <a:lnTo>
                    <a:pt x="21427" y="21072"/>
                  </a:lnTo>
                  <a:lnTo>
                    <a:pt x="21254" y="21251"/>
                  </a:lnTo>
                  <a:lnTo>
                    <a:pt x="21003" y="21393"/>
                  </a:lnTo>
                  <a:lnTo>
                    <a:pt x="20705" y="21506"/>
                  </a:lnTo>
                  <a:lnTo>
                    <a:pt x="20375" y="21581"/>
                  </a:lnTo>
                  <a:lnTo>
                    <a:pt x="20013" y="21600"/>
                  </a:lnTo>
                  <a:lnTo>
                    <a:pt x="13855" y="21600"/>
                  </a:lnTo>
                  <a:lnTo>
                    <a:pt x="13494" y="21581"/>
                  </a:lnTo>
                  <a:lnTo>
                    <a:pt x="13164" y="21506"/>
                  </a:lnTo>
                  <a:lnTo>
                    <a:pt x="12866" y="21393"/>
                  </a:lnTo>
                  <a:lnTo>
                    <a:pt x="12614" y="21251"/>
                  </a:lnTo>
                  <a:lnTo>
                    <a:pt x="12426" y="21072"/>
                  </a:lnTo>
                  <a:lnTo>
                    <a:pt x="12316" y="20874"/>
                  </a:lnTo>
                  <a:lnTo>
                    <a:pt x="12269" y="20657"/>
                  </a:lnTo>
                  <a:lnTo>
                    <a:pt x="12269" y="15132"/>
                  </a:lnTo>
                  <a:lnTo>
                    <a:pt x="5608" y="15132"/>
                  </a:lnTo>
                  <a:lnTo>
                    <a:pt x="4854" y="15104"/>
                  </a:lnTo>
                  <a:lnTo>
                    <a:pt x="4116" y="15019"/>
                  </a:lnTo>
                  <a:lnTo>
                    <a:pt x="3425" y="14878"/>
                  </a:lnTo>
                  <a:lnTo>
                    <a:pt x="2781" y="14680"/>
                  </a:lnTo>
                  <a:lnTo>
                    <a:pt x="2184" y="14435"/>
                  </a:lnTo>
                  <a:lnTo>
                    <a:pt x="1634" y="14161"/>
                  </a:lnTo>
                  <a:lnTo>
                    <a:pt x="1162" y="13831"/>
                  </a:lnTo>
                  <a:lnTo>
                    <a:pt x="770" y="13473"/>
                  </a:lnTo>
                  <a:lnTo>
                    <a:pt x="440" y="13086"/>
                  </a:lnTo>
                  <a:lnTo>
                    <a:pt x="189" y="12671"/>
                  </a:lnTo>
                  <a:lnTo>
                    <a:pt x="47" y="12228"/>
                  </a:lnTo>
                  <a:lnTo>
                    <a:pt x="0" y="11766"/>
                  </a:lnTo>
                  <a:lnTo>
                    <a:pt x="0" y="3507"/>
                  </a:lnTo>
                  <a:lnTo>
                    <a:pt x="47" y="3064"/>
                  </a:lnTo>
                  <a:lnTo>
                    <a:pt x="173" y="2640"/>
                  </a:lnTo>
                  <a:lnTo>
                    <a:pt x="393" y="2234"/>
                  </a:lnTo>
                  <a:lnTo>
                    <a:pt x="691" y="1857"/>
                  </a:lnTo>
                  <a:lnTo>
                    <a:pt x="1053" y="1499"/>
                  </a:lnTo>
                  <a:lnTo>
                    <a:pt x="1477" y="1179"/>
                  </a:lnTo>
                  <a:lnTo>
                    <a:pt x="1948" y="877"/>
                  </a:lnTo>
                  <a:lnTo>
                    <a:pt x="2498" y="622"/>
                  </a:lnTo>
                  <a:lnTo>
                    <a:pt x="3095" y="405"/>
                  </a:lnTo>
                  <a:lnTo>
                    <a:pt x="3723" y="226"/>
                  </a:lnTo>
                  <a:lnTo>
                    <a:pt x="4399" y="94"/>
                  </a:lnTo>
                  <a:lnTo>
                    <a:pt x="5105" y="19"/>
                  </a:lnTo>
                  <a:lnTo>
                    <a:pt x="5844"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2" name="Freeform 944"/>
            <p:cNvSpPr/>
            <p:nvPr/>
          </p:nvSpPr>
          <p:spPr>
            <a:xfrm>
              <a:off x="328378" y="26240"/>
              <a:ext cx="102713" cy="102713"/>
            </a:xfrm>
            <a:custGeom>
              <a:avLst/>
              <a:gdLst/>
              <a:ahLst/>
              <a:cxnLst>
                <a:cxn ang="0">
                  <a:pos x="wd2" y="hd2"/>
                </a:cxn>
                <a:cxn ang="5400000">
                  <a:pos x="wd2" y="hd2"/>
                </a:cxn>
                <a:cxn ang="10800000">
                  <a:pos x="wd2" y="hd2"/>
                </a:cxn>
                <a:cxn ang="16200000">
                  <a:pos x="wd2" y="hd2"/>
                </a:cxn>
              </a:cxnLst>
              <a:rect l="0" t="0" r="r" b="b"/>
              <a:pathLst>
                <a:path w="21600" h="21600" extrusionOk="0">
                  <a:moveTo>
                    <a:pt x="10787" y="0"/>
                  </a:moveTo>
                  <a:lnTo>
                    <a:pt x="12155" y="79"/>
                  </a:lnTo>
                  <a:lnTo>
                    <a:pt x="13470" y="316"/>
                  </a:lnTo>
                  <a:lnTo>
                    <a:pt x="14707" y="710"/>
                  </a:lnTo>
                  <a:lnTo>
                    <a:pt x="15891" y="1263"/>
                  </a:lnTo>
                  <a:lnTo>
                    <a:pt x="16970" y="1921"/>
                  </a:lnTo>
                  <a:lnTo>
                    <a:pt x="17996" y="2736"/>
                  </a:lnTo>
                  <a:lnTo>
                    <a:pt x="18864" y="3604"/>
                  </a:lnTo>
                  <a:lnTo>
                    <a:pt x="19653" y="4630"/>
                  </a:lnTo>
                  <a:lnTo>
                    <a:pt x="20337" y="5709"/>
                  </a:lnTo>
                  <a:lnTo>
                    <a:pt x="20863" y="6893"/>
                  </a:lnTo>
                  <a:lnTo>
                    <a:pt x="21258" y="8130"/>
                  </a:lnTo>
                  <a:lnTo>
                    <a:pt x="21521" y="9419"/>
                  </a:lnTo>
                  <a:lnTo>
                    <a:pt x="21600" y="10787"/>
                  </a:lnTo>
                  <a:lnTo>
                    <a:pt x="21521" y="12155"/>
                  </a:lnTo>
                  <a:lnTo>
                    <a:pt x="21258" y="13444"/>
                  </a:lnTo>
                  <a:lnTo>
                    <a:pt x="20863" y="14681"/>
                  </a:lnTo>
                  <a:lnTo>
                    <a:pt x="20337" y="15865"/>
                  </a:lnTo>
                  <a:lnTo>
                    <a:pt x="19653" y="16943"/>
                  </a:lnTo>
                  <a:lnTo>
                    <a:pt x="18864" y="17969"/>
                  </a:lnTo>
                  <a:lnTo>
                    <a:pt x="17996" y="18864"/>
                  </a:lnTo>
                  <a:lnTo>
                    <a:pt x="16970" y="19653"/>
                  </a:lnTo>
                  <a:lnTo>
                    <a:pt x="15891" y="20337"/>
                  </a:lnTo>
                  <a:lnTo>
                    <a:pt x="14707" y="20863"/>
                  </a:lnTo>
                  <a:lnTo>
                    <a:pt x="13470" y="21258"/>
                  </a:lnTo>
                  <a:lnTo>
                    <a:pt x="12155" y="21521"/>
                  </a:lnTo>
                  <a:lnTo>
                    <a:pt x="10787" y="21600"/>
                  </a:lnTo>
                  <a:lnTo>
                    <a:pt x="9445" y="21521"/>
                  </a:lnTo>
                  <a:lnTo>
                    <a:pt x="8156" y="21258"/>
                  </a:lnTo>
                  <a:lnTo>
                    <a:pt x="6919" y="20863"/>
                  </a:lnTo>
                  <a:lnTo>
                    <a:pt x="5709" y="20337"/>
                  </a:lnTo>
                  <a:lnTo>
                    <a:pt x="4657" y="19653"/>
                  </a:lnTo>
                  <a:lnTo>
                    <a:pt x="3631" y="18864"/>
                  </a:lnTo>
                  <a:lnTo>
                    <a:pt x="2710" y="17969"/>
                  </a:lnTo>
                  <a:lnTo>
                    <a:pt x="1947" y="16943"/>
                  </a:lnTo>
                  <a:lnTo>
                    <a:pt x="1263" y="15865"/>
                  </a:lnTo>
                  <a:lnTo>
                    <a:pt x="737" y="14681"/>
                  </a:lnTo>
                  <a:lnTo>
                    <a:pt x="316" y="13444"/>
                  </a:lnTo>
                  <a:lnTo>
                    <a:pt x="79" y="12155"/>
                  </a:lnTo>
                  <a:lnTo>
                    <a:pt x="0" y="10787"/>
                  </a:lnTo>
                  <a:lnTo>
                    <a:pt x="79" y="9419"/>
                  </a:lnTo>
                  <a:lnTo>
                    <a:pt x="316" y="8130"/>
                  </a:lnTo>
                  <a:lnTo>
                    <a:pt x="737" y="6893"/>
                  </a:lnTo>
                  <a:lnTo>
                    <a:pt x="1263" y="5709"/>
                  </a:lnTo>
                  <a:lnTo>
                    <a:pt x="1947" y="4630"/>
                  </a:lnTo>
                  <a:lnTo>
                    <a:pt x="2710" y="3604"/>
                  </a:lnTo>
                  <a:lnTo>
                    <a:pt x="3631" y="2736"/>
                  </a:lnTo>
                  <a:lnTo>
                    <a:pt x="4657" y="1921"/>
                  </a:lnTo>
                  <a:lnTo>
                    <a:pt x="5709" y="1263"/>
                  </a:lnTo>
                  <a:lnTo>
                    <a:pt x="6919" y="710"/>
                  </a:lnTo>
                  <a:lnTo>
                    <a:pt x="8156" y="316"/>
                  </a:lnTo>
                  <a:lnTo>
                    <a:pt x="9445" y="79"/>
                  </a:lnTo>
                  <a:lnTo>
                    <a:pt x="10787"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3" name="Freeform 945"/>
            <p:cNvSpPr/>
            <p:nvPr/>
          </p:nvSpPr>
          <p:spPr>
            <a:xfrm>
              <a:off x="254156" y="143197"/>
              <a:ext cx="171687" cy="286396"/>
            </a:xfrm>
            <a:custGeom>
              <a:avLst/>
              <a:gdLst/>
              <a:ahLst/>
              <a:cxnLst>
                <a:cxn ang="0">
                  <a:pos x="wd2" y="hd2"/>
                </a:cxn>
                <a:cxn ang="5400000">
                  <a:pos x="wd2" y="hd2"/>
                </a:cxn>
                <a:cxn ang="10800000">
                  <a:pos x="wd2" y="hd2"/>
                </a:cxn>
                <a:cxn ang="16200000">
                  <a:pos x="wd2" y="hd2"/>
                </a:cxn>
              </a:cxnLst>
              <a:rect l="0" t="0" r="r" b="b"/>
              <a:pathLst>
                <a:path w="21600" h="21600" extrusionOk="0">
                  <a:moveTo>
                    <a:pt x="15752" y="0"/>
                  </a:moveTo>
                  <a:lnTo>
                    <a:pt x="16491" y="19"/>
                  </a:lnTo>
                  <a:lnTo>
                    <a:pt x="17198" y="94"/>
                  </a:lnTo>
                  <a:lnTo>
                    <a:pt x="17874" y="226"/>
                  </a:lnTo>
                  <a:lnTo>
                    <a:pt x="18503" y="405"/>
                  </a:lnTo>
                  <a:lnTo>
                    <a:pt x="19100" y="622"/>
                  </a:lnTo>
                  <a:lnTo>
                    <a:pt x="19635" y="877"/>
                  </a:lnTo>
                  <a:lnTo>
                    <a:pt x="20138" y="1179"/>
                  </a:lnTo>
                  <a:lnTo>
                    <a:pt x="20562" y="1499"/>
                  </a:lnTo>
                  <a:lnTo>
                    <a:pt x="20924" y="1857"/>
                  </a:lnTo>
                  <a:lnTo>
                    <a:pt x="21223" y="2234"/>
                  </a:lnTo>
                  <a:lnTo>
                    <a:pt x="21427" y="2640"/>
                  </a:lnTo>
                  <a:lnTo>
                    <a:pt x="21569" y="3064"/>
                  </a:lnTo>
                  <a:lnTo>
                    <a:pt x="21600" y="3507"/>
                  </a:lnTo>
                  <a:lnTo>
                    <a:pt x="21600" y="11766"/>
                  </a:lnTo>
                  <a:lnTo>
                    <a:pt x="21553" y="12228"/>
                  </a:lnTo>
                  <a:lnTo>
                    <a:pt x="21396" y="12671"/>
                  </a:lnTo>
                  <a:lnTo>
                    <a:pt x="21176" y="13086"/>
                  </a:lnTo>
                  <a:lnTo>
                    <a:pt x="20845" y="13473"/>
                  </a:lnTo>
                  <a:lnTo>
                    <a:pt x="20437" y="13831"/>
                  </a:lnTo>
                  <a:lnTo>
                    <a:pt x="19965" y="14161"/>
                  </a:lnTo>
                  <a:lnTo>
                    <a:pt x="19431" y="14435"/>
                  </a:lnTo>
                  <a:lnTo>
                    <a:pt x="18833" y="14680"/>
                  </a:lnTo>
                  <a:lnTo>
                    <a:pt x="18173" y="14878"/>
                  </a:lnTo>
                  <a:lnTo>
                    <a:pt x="17481" y="15019"/>
                  </a:lnTo>
                  <a:lnTo>
                    <a:pt x="16758" y="15104"/>
                  </a:lnTo>
                  <a:lnTo>
                    <a:pt x="16003" y="15132"/>
                  </a:lnTo>
                  <a:lnTo>
                    <a:pt x="9322" y="15132"/>
                  </a:lnTo>
                  <a:lnTo>
                    <a:pt x="9322" y="20657"/>
                  </a:lnTo>
                  <a:lnTo>
                    <a:pt x="9291" y="20874"/>
                  </a:lnTo>
                  <a:lnTo>
                    <a:pt x="9165" y="21072"/>
                  </a:lnTo>
                  <a:lnTo>
                    <a:pt x="8976" y="21251"/>
                  </a:lnTo>
                  <a:lnTo>
                    <a:pt x="8725" y="21393"/>
                  </a:lnTo>
                  <a:lnTo>
                    <a:pt x="8426" y="21506"/>
                  </a:lnTo>
                  <a:lnTo>
                    <a:pt x="8096" y="21581"/>
                  </a:lnTo>
                  <a:lnTo>
                    <a:pt x="7734" y="21600"/>
                  </a:lnTo>
                  <a:lnTo>
                    <a:pt x="1572" y="21600"/>
                  </a:lnTo>
                  <a:lnTo>
                    <a:pt x="1210" y="21581"/>
                  </a:lnTo>
                  <a:lnTo>
                    <a:pt x="880" y="21506"/>
                  </a:lnTo>
                  <a:lnTo>
                    <a:pt x="597" y="21393"/>
                  </a:lnTo>
                  <a:lnTo>
                    <a:pt x="346" y="21251"/>
                  </a:lnTo>
                  <a:lnTo>
                    <a:pt x="141" y="21072"/>
                  </a:lnTo>
                  <a:lnTo>
                    <a:pt x="31" y="20874"/>
                  </a:lnTo>
                  <a:lnTo>
                    <a:pt x="0" y="20657"/>
                  </a:lnTo>
                  <a:lnTo>
                    <a:pt x="0" y="12464"/>
                  </a:lnTo>
                  <a:lnTo>
                    <a:pt x="47" y="12040"/>
                  </a:lnTo>
                  <a:lnTo>
                    <a:pt x="204" y="11634"/>
                  </a:lnTo>
                  <a:lnTo>
                    <a:pt x="440" y="11248"/>
                  </a:lnTo>
                  <a:lnTo>
                    <a:pt x="755" y="10899"/>
                  </a:lnTo>
                  <a:lnTo>
                    <a:pt x="1163" y="10578"/>
                  </a:lnTo>
                  <a:lnTo>
                    <a:pt x="1635" y="10296"/>
                  </a:lnTo>
                  <a:lnTo>
                    <a:pt x="2169" y="10050"/>
                  </a:lnTo>
                  <a:lnTo>
                    <a:pt x="2767" y="9852"/>
                  </a:lnTo>
                  <a:lnTo>
                    <a:pt x="3396" y="9711"/>
                  </a:lnTo>
                  <a:lnTo>
                    <a:pt x="4072" y="9626"/>
                  </a:lnTo>
                  <a:lnTo>
                    <a:pt x="4779" y="9588"/>
                  </a:lnTo>
                  <a:lnTo>
                    <a:pt x="9904" y="9588"/>
                  </a:lnTo>
                  <a:lnTo>
                    <a:pt x="9904" y="3507"/>
                  </a:lnTo>
                  <a:lnTo>
                    <a:pt x="9967" y="3064"/>
                  </a:lnTo>
                  <a:lnTo>
                    <a:pt x="10093" y="2640"/>
                  </a:lnTo>
                  <a:lnTo>
                    <a:pt x="10313" y="2234"/>
                  </a:lnTo>
                  <a:lnTo>
                    <a:pt x="10596" y="1857"/>
                  </a:lnTo>
                  <a:lnTo>
                    <a:pt x="10957" y="1499"/>
                  </a:lnTo>
                  <a:lnTo>
                    <a:pt x="11397" y="1179"/>
                  </a:lnTo>
                  <a:lnTo>
                    <a:pt x="11885" y="877"/>
                  </a:lnTo>
                  <a:lnTo>
                    <a:pt x="12435" y="622"/>
                  </a:lnTo>
                  <a:lnTo>
                    <a:pt x="13001" y="405"/>
                  </a:lnTo>
                  <a:lnTo>
                    <a:pt x="13645" y="226"/>
                  </a:lnTo>
                  <a:lnTo>
                    <a:pt x="14321" y="94"/>
                  </a:lnTo>
                  <a:lnTo>
                    <a:pt x="15029" y="19"/>
                  </a:lnTo>
                  <a:lnTo>
                    <a:pt x="15752"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grpSp>
      <p:grpSp>
        <p:nvGrpSpPr>
          <p:cNvPr id="34" name="Group 97"/>
          <p:cNvGrpSpPr/>
          <p:nvPr/>
        </p:nvGrpSpPr>
        <p:grpSpPr>
          <a:xfrm>
            <a:off x="9715076" y="3516193"/>
            <a:ext cx="453539" cy="468201"/>
            <a:chOff x="0" y="0"/>
            <a:chExt cx="453538" cy="468200"/>
          </a:xfrm>
        </p:grpSpPr>
        <p:sp>
          <p:nvSpPr>
            <p:cNvPr id="35" name="Freeform 650"/>
            <p:cNvSpPr/>
            <p:nvPr/>
          </p:nvSpPr>
          <p:spPr>
            <a:xfrm>
              <a:off x="182783" y="193535"/>
              <a:ext cx="270756" cy="274666"/>
            </a:xfrm>
            <a:custGeom>
              <a:avLst/>
              <a:gdLst/>
              <a:ahLst/>
              <a:cxnLst>
                <a:cxn ang="0">
                  <a:pos x="wd2" y="hd2"/>
                </a:cxn>
                <a:cxn ang="5400000">
                  <a:pos x="wd2" y="hd2"/>
                </a:cxn>
                <a:cxn ang="10800000">
                  <a:pos x="wd2" y="hd2"/>
                </a:cxn>
                <a:cxn ang="16200000">
                  <a:pos x="wd2" y="hd2"/>
                </a:cxn>
              </a:cxnLst>
              <a:rect l="0" t="0" r="r" b="b"/>
              <a:pathLst>
                <a:path w="21600" h="21600" extrusionOk="0">
                  <a:moveTo>
                    <a:pt x="15672" y="17564"/>
                  </a:moveTo>
                  <a:lnTo>
                    <a:pt x="15494" y="17938"/>
                  </a:lnTo>
                  <a:lnTo>
                    <a:pt x="15305" y="18301"/>
                  </a:lnTo>
                  <a:lnTo>
                    <a:pt x="15694" y="18059"/>
                  </a:lnTo>
                  <a:lnTo>
                    <a:pt x="16083" y="17806"/>
                  </a:lnTo>
                  <a:lnTo>
                    <a:pt x="15883" y="17674"/>
                  </a:lnTo>
                  <a:lnTo>
                    <a:pt x="15672" y="17564"/>
                  </a:lnTo>
                  <a:close/>
                  <a:moveTo>
                    <a:pt x="5928" y="17564"/>
                  </a:moveTo>
                  <a:lnTo>
                    <a:pt x="5728" y="17674"/>
                  </a:lnTo>
                  <a:lnTo>
                    <a:pt x="5517" y="17806"/>
                  </a:lnTo>
                  <a:lnTo>
                    <a:pt x="6295" y="18312"/>
                  </a:lnTo>
                  <a:lnTo>
                    <a:pt x="6106" y="17938"/>
                  </a:lnTo>
                  <a:lnTo>
                    <a:pt x="5928" y="17564"/>
                  </a:lnTo>
                  <a:close/>
                  <a:moveTo>
                    <a:pt x="11745" y="16398"/>
                  </a:moveTo>
                  <a:lnTo>
                    <a:pt x="11745" y="19257"/>
                  </a:lnTo>
                  <a:lnTo>
                    <a:pt x="12146" y="19037"/>
                  </a:lnTo>
                  <a:lnTo>
                    <a:pt x="12535" y="18719"/>
                  </a:lnTo>
                  <a:lnTo>
                    <a:pt x="12891" y="18356"/>
                  </a:lnTo>
                  <a:lnTo>
                    <a:pt x="13236" y="17894"/>
                  </a:lnTo>
                  <a:lnTo>
                    <a:pt x="13558" y="17377"/>
                  </a:lnTo>
                  <a:lnTo>
                    <a:pt x="13870" y="16805"/>
                  </a:lnTo>
                  <a:lnTo>
                    <a:pt x="13191" y="16607"/>
                  </a:lnTo>
                  <a:lnTo>
                    <a:pt x="12480" y="16475"/>
                  </a:lnTo>
                  <a:lnTo>
                    <a:pt x="11745" y="16398"/>
                  </a:lnTo>
                  <a:close/>
                  <a:moveTo>
                    <a:pt x="9855" y="16398"/>
                  </a:moveTo>
                  <a:lnTo>
                    <a:pt x="9120" y="16475"/>
                  </a:lnTo>
                  <a:lnTo>
                    <a:pt x="8409" y="16607"/>
                  </a:lnTo>
                  <a:lnTo>
                    <a:pt x="7730" y="16805"/>
                  </a:lnTo>
                  <a:lnTo>
                    <a:pt x="8042" y="17377"/>
                  </a:lnTo>
                  <a:lnTo>
                    <a:pt x="8364" y="17894"/>
                  </a:lnTo>
                  <a:lnTo>
                    <a:pt x="8709" y="18334"/>
                  </a:lnTo>
                  <a:lnTo>
                    <a:pt x="9087" y="18719"/>
                  </a:lnTo>
                  <a:lnTo>
                    <a:pt x="9454" y="19037"/>
                  </a:lnTo>
                  <a:lnTo>
                    <a:pt x="9855" y="19257"/>
                  </a:lnTo>
                  <a:lnTo>
                    <a:pt x="9855" y="16398"/>
                  </a:lnTo>
                  <a:close/>
                  <a:moveTo>
                    <a:pt x="16973" y="11856"/>
                  </a:moveTo>
                  <a:lnTo>
                    <a:pt x="16895" y="12824"/>
                  </a:lnTo>
                  <a:lnTo>
                    <a:pt x="16784" y="13769"/>
                  </a:lnTo>
                  <a:lnTo>
                    <a:pt x="16606" y="14693"/>
                  </a:lnTo>
                  <a:lnTo>
                    <a:pt x="16384" y="15584"/>
                  </a:lnTo>
                  <a:lnTo>
                    <a:pt x="17029" y="15947"/>
                  </a:lnTo>
                  <a:lnTo>
                    <a:pt x="17629" y="16376"/>
                  </a:lnTo>
                  <a:lnTo>
                    <a:pt x="18074" y="15793"/>
                  </a:lnTo>
                  <a:lnTo>
                    <a:pt x="18475" y="15199"/>
                  </a:lnTo>
                  <a:lnTo>
                    <a:pt x="18819" y="14572"/>
                  </a:lnTo>
                  <a:lnTo>
                    <a:pt x="19109" y="13912"/>
                  </a:lnTo>
                  <a:lnTo>
                    <a:pt x="19331" y="13242"/>
                  </a:lnTo>
                  <a:lnTo>
                    <a:pt x="19520" y="12560"/>
                  </a:lnTo>
                  <a:lnTo>
                    <a:pt x="19631" y="11856"/>
                  </a:lnTo>
                  <a:lnTo>
                    <a:pt x="16973" y="11856"/>
                  </a:lnTo>
                  <a:close/>
                  <a:moveTo>
                    <a:pt x="11745" y="11856"/>
                  </a:moveTo>
                  <a:lnTo>
                    <a:pt x="11745" y="14297"/>
                  </a:lnTo>
                  <a:lnTo>
                    <a:pt x="12480" y="14385"/>
                  </a:lnTo>
                  <a:lnTo>
                    <a:pt x="13202" y="14484"/>
                  </a:lnTo>
                  <a:lnTo>
                    <a:pt x="13914" y="14649"/>
                  </a:lnTo>
                  <a:lnTo>
                    <a:pt x="14582" y="14836"/>
                  </a:lnTo>
                  <a:lnTo>
                    <a:pt x="14760" y="14121"/>
                  </a:lnTo>
                  <a:lnTo>
                    <a:pt x="14893" y="13385"/>
                  </a:lnTo>
                  <a:lnTo>
                    <a:pt x="15004" y="12615"/>
                  </a:lnTo>
                  <a:lnTo>
                    <a:pt x="15071" y="11856"/>
                  </a:lnTo>
                  <a:lnTo>
                    <a:pt x="11745" y="11856"/>
                  </a:lnTo>
                  <a:close/>
                  <a:moveTo>
                    <a:pt x="6529" y="11856"/>
                  </a:moveTo>
                  <a:lnTo>
                    <a:pt x="6596" y="12615"/>
                  </a:lnTo>
                  <a:lnTo>
                    <a:pt x="6707" y="13385"/>
                  </a:lnTo>
                  <a:lnTo>
                    <a:pt x="6840" y="14121"/>
                  </a:lnTo>
                  <a:lnTo>
                    <a:pt x="7018" y="14836"/>
                  </a:lnTo>
                  <a:lnTo>
                    <a:pt x="7697" y="14649"/>
                  </a:lnTo>
                  <a:lnTo>
                    <a:pt x="8398" y="14484"/>
                  </a:lnTo>
                  <a:lnTo>
                    <a:pt x="9109" y="14385"/>
                  </a:lnTo>
                  <a:lnTo>
                    <a:pt x="9855" y="14308"/>
                  </a:lnTo>
                  <a:lnTo>
                    <a:pt x="9855" y="11856"/>
                  </a:lnTo>
                  <a:lnTo>
                    <a:pt x="6529" y="11856"/>
                  </a:lnTo>
                  <a:close/>
                  <a:moveTo>
                    <a:pt x="1969" y="11856"/>
                  </a:moveTo>
                  <a:lnTo>
                    <a:pt x="2091" y="12560"/>
                  </a:lnTo>
                  <a:lnTo>
                    <a:pt x="2269" y="13242"/>
                  </a:lnTo>
                  <a:lnTo>
                    <a:pt x="2491" y="13923"/>
                  </a:lnTo>
                  <a:lnTo>
                    <a:pt x="2781" y="14572"/>
                  </a:lnTo>
                  <a:lnTo>
                    <a:pt x="3137" y="15199"/>
                  </a:lnTo>
                  <a:lnTo>
                    <a:pt x="3526" y="15804"/>
                  </a:lnTo>
                  <a:lnTo>
                    <a:pt x="3971" y="16376"/>
                  </a:lnTo>
                  <a:lnTo>
                    <a:pt x="4571" y="15947"/>
                  </a:lnTo>
                  <a:lnTo>
                    <a:pt x="5205" y="15584"/>
                  </a:lnTo>
                  <a:lnTo>
                    <a:pt x="4994" y="14693"/>
                  </a:lnTo>
                  <a:lnTo>
                    <a:pt x="4827" y="13769"/>
                  </a:lnTo>
                  <a:lnTo>
                    <a:pt x="4705" y="12824"/>
                  </a:lnTo>
                  <a:lnTo>
                    <a:pt x="4627" y="11856"/>
                  </a:lnTo>
                  <a:lnTo>
                    <a:pt x="1969" y="11856"/>
                  </a:lnTo>
                  <a:close/>
                  <a:moveTo>
                    <a:pt x="14582" y="6775"/>
                  </a:moveTo>
                  <a:lnTo>
                    <a:pt x="13914" y="6973"/>
                  </a:lnTo>
                  <a:lnTo>
                    <a:pt x="13202" y="7116"/>
                  </a:lnTo>
                  <a:lnTo>
                    <a:pt x="12480" y="7237"/>
                  </a:lnTo>
                  <a:lnTo>
                    <a:pt x="11745" y="7292"/>
                  </a:lnTo>
                  <a:lnTo>
                    <a:pt x="11745" y="9766"/>
                  </a:lnTo>
                  <a:lnTo>
                    <a:pt x="15071" y="9766"/>
                  </a:lnTo>
                  <a:lnTo>
                    <a:pt x="15004" y="8985"/>
                  </a:lnTo>
                  <a:lnTo>
                    <a:pt x="14893" y="8226"/>
                  </a:lnTo>
                  <a:lnTo>
                    <a:pt x="14760" y="7490"/>
                  </a:lnTo>
                  <a:lnTo>
                    <a:pt x="14582" y="6775"/>
                  </a:lnTo>
                  <a:close/>
                  <a:moveTo>
                    <a:pt x="7007" y="6764"/>
                  </a:moveTo>
                  <a:lnTo>
                    <a:pt x="6840" y="7490"/>
                  </a:lnTo>
                  <a:lnTo>
                    <a:pt x="6707" y="8226"/>
                  </a:lnTo>
                  <a:lnTo>
                    <a:pt x="6596" y="8985"/>
                  </a:lnTo>
                  <a:lnTo>
                    <a:pt x="6529" y="9766"/>
                  </a:lnTo>
                  <a:lnTo>
                    <a:pt x="9855" y="9766"/>
                  </a:lnTo>
                  <a:lnTo>
                    <a:pt x="9855" y="7292"/>
                  </a:lnTo>
                  <a:lnTo>
                    <a:pt x="9109" y="7226"/>
                  </a:lnTo>
                  <a:lnTo>
                    <a:pt x="8386" y="7116"/>
                  </a:lnTo>
                  <a:lnTo>
                    <a:pt x="7697" y="6962"/>
                  </a:lnTo>
                  <a:lnTo>
                    <a:pt x="7007" y="6764"/>
                  </a:lnTo>
                  <a:close/>
                  <a:moveTo>
                    <a:pt x="3971" y="5235"/>
                  </a:moveTo>
                  <a:lnTo>
                    <a:pt x="3526" y="5807"/>
                  </a:lnTo>
                  <a:lnTo>
                    <a:pt x="3137" y="6412"/>
                  </a:lnTo>
                  <a:lnTo>
                    <a:pt x="2781" y="7028"/>
                  </a:lnTo>
                  <a:lnTo>
                    <a:pt x="2491" y="7688"/>
                  </a:lnTo>
                  <a:lnTo>
                    <a:pt x="2269" y="8358"/>
                  </a:lnTo>
                  <a:lnTo>
                    <a:pt x="2091" y="9062"/>
                  </a:lnTo>
                  <a:lnTo>
                    <a:pt x="1969" y="9766"/>
                  </a:lnTo>
                  <a:lnTo>
                    <a:pt x="4627" y="9766"/>
                  </a:lnTo>
                  <a:lnTo>
                    <a:pt x="4705" y="8776"/>
                  </a:lnTo>
                  <a:lnTo>
                    <a:pt x="4827" y="7831"/>
                  </a:lnTo>
                  <a:lnTo>
                    <a:pt x="4994" y="6907"/>
                  </a:lnTo>
                  <a:lnTo>
                    <a:pt x="5205" y="6038"/>
                  </a:lnTo>
                  <a:lnTo>
                    <a:pt x="4571" y="5653"/>
                  </a:lnTo>
                  <a:lnTo>
                    <a:pt x="3971" y="5235"/>
                  </a:lnTo>
                  <a:close/>
                  <a:moveTo>
                    <a:pt x="17618" y="5235"/>
                  </a:moveTo>
                  <a:lnTo>
                    <a:pt x="17229" y="5510"/>
                  </a:lnTo>
                  <a:lnTo>
                    <a:pt x="16817" y="5785"/>
                  </a:lnTo>
                  <a:lnTo>
                    <a:pt x="16384" y="6027"/>
                  </a:lnTo>
                  <a:lnTo>
                    <a:pt x="16595" y="6907"/>
                  </a:lnTo>
                  <a:lnTo>
                    <a:pt x="16773" y="7831"/>
                  </a:lnTo>
                  <a:lnTo>
                    <a:pt x="16895" y="8776"/>
                  </a:lnTo>
                  <a:lnTo>
                    <a:pt x="16973" y="9766"/>
                  </a:lnTo>
                  <a:lnTo>
                    <a:pt x="19631" y="9766"/>
                  </a:lnTo>
                  <a:lnTo>
                    <a:pt x="19520" y="9062"/>
                  </a:lnTo>
                  <a:lnTo>
                    <a:pt x="19331" y="8358"/>
                  </a:lnTo>
                  <a:lnTo>
                    <a:pt x="19109" y="7688"/>
                  </a:lnTo>
                  <a:lnTo>
                    <a:pt x="18819" y="7028"/>
                  </a:lnTo>
                  <a:lnTo>
                    <a:pt x="18475" y="6412"/>
                  </a:lnTo>
                  <a:lnTo>
                    <a:pt x="18074" y="5807"/>
                  </a:lnTo>
                  <a:lnTo>
                    <a:pt x="17618" y="5235"/>
                  </a:lnTo>
                  <a:close/>
                  <a:moveTo>
                    <a:pt x="15305" y="3299"/>
                  </a:moveTo>
                  <a:lnTo>
                    <a:pt x="15494" y="3673"/>
                  </a:lnTo>
                  <a:lnTo>
                    <a:pt x="15672" y="4047"/>
                  </a:lnTo>
                  <a:lnTo>
                    <a:pt x="16083" y="3805"/>
                  </a:lnTo>
                  <a:lnTo>
                    <a:pt x="15694" y="3541"/>
                  </a:lnTo>
                  <a:lnTo>
                    <a:pt x="15305" y="3299"/>
                  </a:lnTo>
                  <a:close/>
                  <a:moveTo>
                    <a:pt x="6295" y="3299"/>
                  </a:moveTo>
                  <a:lnTo>
                    <a:pt x="5906" y="3541"/>
                  </a:lnTo>
                  <a:lnTo>
                    <a:pt x="5517" y="3805"/>
                  </a:lnTo>
                  <a:lnTo>
                    <a:pt x="5717" y="3926"/>
                  </a:lnTo>
                  <a:lnTo>
                    <a:pt x="5928" y="4047"/>
                  </a:lnTo>
                  <a:lnTo>
                    <a:pt x="6106" y="3662"/>
                  </a:lnTo>
                  <a:lnTo>
                    <a:pt x="6295" y="3299"/>
                  </a:lnTo>
                  <a:close/>
                  <a:moveTo>
                    <a:pt x="11745" y="2343"/>
                  </a:moveTo>
                  <a:lnTo>
                    <a:pt x="11745" y="5213"/>
                  </a:lnTo>
                  <a:lnTo>
                    <a:pt x="12480" y="5125"/>
                  </a:lnTo>
                  <a:lnTo>
                    <a:pt x="13180" y="4993"/>
                  </a:lnTo>
                  <a:lnTo>
                    <a:pt x="13859" y="4817"/>
                  </a:lnTo>
                  <a:lnTo>
                    <a:pt x="13558" y="4223"/>
                  </a:lnTo>
                  <a:lnTo>
                    <a:pt x="13236" y="3706"/>
                  </a:lnTo>
                  <a:lnTo>
                    <a:pt x="12891" y="3266"/>
                  </a:lnTo>
                  <a:lnTo>
                    <a:pt x="12513" y="2881"/>
                  </a:lnTo>
                  <a:lnTo>
                    <a:pt x="12146" y="2574"/>
                  </a:lnTo>
                  <a:lnTo>
                    <a:pt x="11745" y="2343"/>
                  </a:lnTo>
                  <a:close/>
                  <a:moveTo>
                    <a:pt x="9855" y="2343"/>
                  </a:moveTo>
                  <a:lnTo>
                    <a:pt x="9454" y="2574"/>
                  </a:lnTo>
                  <a:lnTo>
                    <a:pt x="9087" y="2881"/>
                  </a:lnTo>
                  <a:lnTo>
                    <a:pt x="8709" y="3266"/>
                  </a:lnTo>
                  <a:lnTo>
                    <a:pt x="8364" y="3706"/>
                  </a:lnTo>
                  <a:lnTo>
                    <a:pt x="8042" y="4223"/>
                  </a:lnTo>
                  <a:lnTo>
                    <a:pt x="7730" y="4817"/>
                  </a:lnTo>
                  <a:lnTo>
                    <a:pt x="8409" y="4993"/>
                  </a:lnTo>
                  <a:lnTo>
                    <a:pt x="9120" y="5125"/>
                  </a:lnTo>
                  <a:lnTo>
                    <a:pt x="9855" y="5213"/>
                  </a:lnTo>
                  <a:lnTo>
                    <a:pt x="9855" y="2343"/>
                  </a:lnTo>
                  <a:close/>
                  <a:moveTo>
                    <a:pt x="10800" y="0"/>
                  </a:moveTo>
                  <a:lnTo>
                    <a:pt x="11690" y="44"/>
                  </a:lnTo>
                  <a:lnTo>
                    <a:pt x="12557" y="143"/>
                  </a:lnTo>
                  <a:lnTo>
                    <a:pt x="13392" y="330"/>
                  </a:lnTo>
                  <a:lnTo>
                    <a:pt x="14215" y="561"/>
                  </a:lnTo>
                  <a:lnTo>
                    <a:pt x="15004" y="858"/>
                  </a:lnTo>
                  <a:lnTo>
                    <a:pt x="15761" y="1210"/>
                  </a:lnTo>
                  <a:lnTo>
                    <a:pt x="16495" y="1628"/>
                  </a:lnTo>
                  <a:lnTo>
                    <a:pt x="17173" y="2090"/>
                  </a:lnTo>
                  <a:lnTo>
                    <a:pt x="17818" y="2607"/>
                  </a:lnTo>
                  <a:lnTo>
                    <a:pt x="18441" y="3167"/>
                  </a:lnTo>
                  <a:lnTo>
                    <a:pt x="18997" y="3783"/>
                  </a:lnTo>
                  <a:lnTo>
                    <a:pt x="19520" y="4432"/>
                  </a:lnTo>
                  <a:lnTo>
                    <a:pt x="19987" y="5125"/>
                  </a:lnTo>
                  <a:lnTo>
                    <a:pt x="20388" y="5840"/>
                  </a:lnTo>
                  <a:lnTo>
                    <a:pt x="20755" y="6610"/>
                  </a:lnTo>
                  <a:lnTo>
                    <a:pt x="21055" y="7391"/>
                  </a:lnTo>
                  <a:lnTo>
                    <a:pt x="21289" y="8215"/>
                  </a:lnTo>
                  <a:lnTo>
                    <a:pt x="21455" y="9062"/>
                  </a:lnTo>
                  <a:lnTo>
                    <a:pt x="21567" y="9920"/>
                  </a:lnTo>
                  <a:lnTo>
                    <a:pt x="21600" y="10811"/>
                  </a:lnTo>
                  <a:lnTo>
                    <a:pt x="21567" y="11680"/>
                  </a:lnTo>
                  <a:lnTo>
                    <a:pt x="21455" y="12560"/>
                  </a:lnTo>
                  <a:lnTo>
                    <a:pt x="21289" y="13396"/>
                  </a:lnTo>
                  <a:lnTo>
                    <a:pt x="21055" y="14209"/>
                  </a:lnTo>
                  <a:lnTo>
                    <a:pt x="20755" y="15001"/>
                  </a:lnTo>
                  <a:lnTo>
                    <a:pt x="20388" y="15760"/>
                  </a:lnTo>
                  <a:lnTo>
                    <a:pt x="19987" y="16497"/>
                  </a:lnTo>
                  <a:lnTo>
                    <a:pt x="19520" y="17179"/>
                  </a:lnTo>
                  <a:lnTo>
                    <a:pt x="18997" y="17828"/>
                  </a:lnTo>
                  <a:lnTo>
                    <a:pt x="18441" y="18433"/>
                  </a:lnTo>
                  <a:lnTo>
                    <a:pt x="17818" y="18993"/>
                  </a:lnTo>
                  <a:lnTo>
                    <a:pt x="17173" y="19510"/>
                  </a:lnTo>
                  <a:lnTo>
                    <a:pt x="16495" y="19983"/>
                  </a:lnTo>
                  <a:lnTo>
                    <a:pt x="15761" y="20390"/>
                  </a:lnTo>
                  <a:lnTo>
                    <a:pt x="15004" y="20753"/>
                  </a:lnTo>
                  <a:lnTo>
                    <a:pt x="14215" y="21050"/>
                  </a:lnTo>
                  <a:lnTo>
                    <a:pt x="13392" y="21281"/>
                  </a:lnTo>
                  <a:lnTo>
                    <a:pt x="12557" y="21457"/>
                  </a:lnTo>
                  <a:lnTo>
                    <a:pt x="11690" y="21567"/>
                  </a:lnTo>
                  <a:lnTo>
                    <a:pt x="10800" y="21600"/>
                  </a:lnTo>
                  <a:lnTo>
                    <a:pt x="9910" y="21567"/>
                  </a:lnTo>
                  <a:lnTo>
                    <a:pt x="9054" y="21457"/>
                  </a:lnTo>
                  <a:lnTo>
                    <a:pt x="8208" y="21281"/>
                  </a:lnTo>
                  <a:lnTo>
                    <a:pt x="7396" y="21050"/>
                  </a:lnTo>
                  <a:lnTo>
                    <a:pt x="6596" y="20753"/>
                  </a:lnTo>
                  <a:lnTo>
                    <a:pt x="5839" y="20390"/>
                  </a:lnTo>
                  <a:lnTo>
                    <a:pt x="5116" y="19983"/>
                  </a:lnTo>
                  <a:lnTo>
                    <a:pt x="4427" y="19510"/>
                  </a:lnTo>
                  <a:lnTo>
                    <a:pt x="3771" y="18993"/>
                  </a:lnTo>
                  <a:lnTo>
                    <a:pt x="3170" y="18433"/>
                  </a:lnTo>
                  <a:lnTo>
                    <a:pt x="2603" y="17828"/>
                  </a:lnTo>
                  <a:lnTo>
                    <a:pt x="2091" y="17179"/>
                  </a:lnTo>
                  <a:lnTo>
                    <a:pt x="1624" y="16497"/>
                  </a:lnTo>
                  <a:lnTo>
                    <a:pt x="1212" y="15760"/>
                  </a:lnTo>
                  <a:lnTo>
                    <a:pt x="845" y="15001"/>
                  </a:lnTo>
                  <a:lnTo>
                    <a:pt x="545" y="14209"/>
                  </a:lnTo>
                  <a:lnTo>
                    <a:pt x="311" y="13396"/>
                  </a:lnTo>
                  <a:lnTo>
                    <a:pt x="145" y="12560"/>
                  </a:lnTo>
                  <a:lnTo>
                    <a:pt x="33" y="11680"/>
                  </a:lnTo>
                  <a:lnTo>
                    <a:pt x="0" y="10811"/>
                  </a:lnTo>
                  <a:lnTo>
                    <a:pt x="33" y="9920"/>
                  </a:lnTo>
                  <a:lnTo>
                    <a:pt x="145" y="9062"/>
                  </a:lnTo>
                  <a:lnTo>
                    <a:pt x="311" y="8215"/>
                  </a:lnTo>
                  <a:lnTo>
                    <a:pt x="545" y="7391"/>
                  </a:lnTo>
                  <a:lnTo>
                    <a:pt x="845" y="6610"/>
                  </a:lnTo>
                  <a:lnTo>
                    <a:pt x="1212" y="5840"/>
                  </a:lnTo>
                  <a:lnTo>
                    <a:pt x="1624" y="5125"/>
                  </a:lnTo>
                  <a:lnTo>
                    <a:pt x="2091" y="4432"/>
                  </a:lnTo>
                  <a:lnTo>
                    <a:pt x="2603" y="3783"/>
                  </a:lnTo>
                  <a:lnTo>
                    <a:pt x="3170" y="3167"/>
                  </a:lnTo>
                  <a:lnTo>
                    <a:pt x="3771" y="2607"/>
                  </a:lnTo>
                  <a:lnTo>
                    <a:pt x="4427" y="2090"/>
                  </a:lnTo>
                  <a:lnTo>
                    <a:pt x="5116" y="1628"/>
                  </a:lnTo>
                  <a:lnTo>
                    <a:pt x="5839" y="1210"/>
                  </a:lnTo>
                  <a:lnTo>
                    <a:pt x="6596" y="858"/>
                  </a:lnTo>
                  <a:lnTo>
                    <a:pt x="7396" y="561"/>
                  </a:lnTo>
                  <a:lnTo>
                    <a:pt x="8208" y="330"/>
                  </a:lnTo>
                  <a:lnTo>
                    <a:pt x="9054" y="143"/>
                  </a:lnTo>
                  <a:lnTo>
                    <a:pt x="9910" y="44"/>
                  </a:lnTo>
                  <a:lnTo>
                    <a:pt x="1080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6" name="Freeform 651"/>
            <p:cNvSpPr/>
            <p:nvPr/>
          </p:nvSpPr>
          <p:spPr>
            <a:xfrm>
              <a:off x="0" y="-1"/>
              <a:ext cx="355793" cy="444743"/>
            </a:xfrm>
            <a:custGeom>
              <a:avLst/>
              <a:gdLst/>
              <a:ahLst/>
              <a:cxnLst>
                <a:cxn ang="0">
                  <a:pos x="wd2" y="hd2"/>
                </a:cxn>
                <a:cxn ang="5400000">
                  <a:pos x="wd2" y="hd2"/>
                </a:cxn>
                <a:cxn ang="10800000">
                  <a:pos x="wd2" y="hd2"/>
                </a:cxn>
                <a:cxn ang="16200000">
                  <a:pos x="wd2" y="hd2"/>
                </a:cxn>
              </a:cxnLst>
              <a:rect l="0" t="0" r="r" b="b"/>
              <a:pathLst>
                <a:path w="21600" h="21600" extrusionOk="0">
                  <a:moveTo>
                    <a:pt x="6313" y="2488"/>
                  </a:moveTo>
                  <a:lnTo>
                    <a:pt x="3246" y="5105"/>
                  </a:lnTo>
                  <a:lnTo>
                    <a:pt x="6313" y="5105"/>
                  </a:lnTo>
                  <a:lnTo>
                    <a:pt x="6313" y="2488"/>
                  </a:lnTo>
                  <a:close/>
                  <a:moveTo>
                    <a:pt x="6923" y="0"/>
                  </a:moveTo>
                  <a:lnTo>
                    <a:pt x="21600" y="0"/>
                  </a:lnTo>
                  <a:lnTo>
                    <a:pt x="21600" y="8936"/>
                  </a:lnTo>
                  <a:lnTo>
                    <a:pt x="21049" y="8827"/>
                  </a:lnTo>
                  <a:lnTo>
                    <a:pt x="20490" y="8753"/>
                  </a:lnTo>
                  <a:lnTo>
                    <a:pt x="19931" y="8712"/>
                  </a:lnTo>
                  <a:lnTo>
                    <a:pt x="19931" y="1349"/>
                  </a:lnTo>
                  <a:lnTo>
                    <a:pt x="7982" y="1349"/>
                  </a:lnTo>
                  <a:lnTo>
                    <a:pt x="7982" y="6454"/>
                  </a:lnTo>
                  <a:lnTo>
                    <a:pt x="1669" y="6454"/>
                  </a:lnTo>
                  <a:lnTo>
                    <a:pt x="1669" y="20251"/>
                  </a:lnTo>
                  <a:lnTo>
                    <a:pt x="11804" y="20251"/>
                  </a:lnTo>
                  <a:lnTo>
                    <a:pt x="12135" y="20617"/>
                  </a:lnTo>
                  <a:lnTo>
                    <a:pt x="12499" y="20969"/>
                  </a:lnTo>
                  <a:lnTo>
                    <a:pt x="12889" y="21295"/>
                  </a:lnTo>
                  <a:lnTo>
                    <a:pt x="13296" y="21600"/>
                  </a:lnTo>
                  <a:lnTo>
                    <a:pt x="0" y="21600"/>
                  </a:lnTo>
                  <a:lnTo>
                    <a:pt x="0" y="5912"/>
                  </a:lnTo>
                  <a:lnTo>
                    <a:pt x="6923"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7" name="Freeform 652"/>
            <p:cNvSpPr/>
            <p:nvPr/>
          </p:nvSpPr>
          <p:spPr>
            <a:xfrm>
              <a:off x="60601" y="211129"/>
              <a:ext cx="165191" cy="31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505" y="4821"/>
                  </a:lnTo>
                  <a:lnTo>
                    <a:pt x="19502" y="10029"/>
                  </a:lnTo>
                  <a:lnTo>
                    <a:pt x="18553" y="15621"/>
                  </a:lnTo>
                  <a:lnTo>
                    <a:pt x="17696"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8" name="Freeform 653"/>
            <p:cNvSpPr/>
            <p:nvPr/>
          </p:nvSpPr>
          <p:spPr>
            <a:xfrm>
              <a:off x="60601" y="272708"/>
              <a:ext cx="118273" cy="322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913" y="7008"/>
                  </a:lnTo>
                  <a:lnTo>
                    <a:pt x="20379" y="14304"/>
                  </a:lnTo>
                  <a:lnTo>
                    <a:pt x="19946"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sp>
          <p:nvSpPr>
            <p:cNvPr id="39" name="Freeform 654"/>
            <p:cNvSpPr/>
            <p:nvPr/>
          </p:nvSpPr>
          <p:spPr>
            <a:xfrm>
              <a:off x="60601" y="338198"/>
              <a:ext cx="112409" cy="31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712" y="0"/>
                  </a:lnTo>
                  <a:lnTo>
                    <a:pt x="20874" y="7329"/>
                  </a:lnTo>
                  <a:lnTo>
                    <a:pt x="21170" y="14561"/>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latin typeface="Century Gothic"/>
                  <a:ea typeface="Century Gothic"/>
                  <a:cs typeface="Century Gothic"/>
                  <a:sym typeface="Century Gothic"/>
                </a:defRPr>
              </a:pPr>
              <a:endParaRPr/>
            </a:p>
          </p:txBody>
        </p:sp>
      </p:grpSp>
      <p:sp>
        <p:nvSpPr>
          <p:cNvPr id="40"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148234002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56"/>
          <p:cNvSpPr/>
          <p:nvPr/>
        </p:nvSpPr>
        <p:spPr>
          <a:xfrm rot="10800000" flipH="1">
            <a:off x="5978285" y="2743568"/>
            <a:ext cx="54851" cy="720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68"/>
                  <a:pt x="21600" y="823"/>
                </a:cubicBezTo>
                <a:lnTo>
                  <a:pt x="21600" y="20777"/>
                </a:lnTo>
                <a:cubicBezTo>
                  <a:pt x="21600" y="21232"/>
                  <a:pt x="16764" y="21600"/>
                  <a:pt x="10800" y="21600"/>
                </a:cubicBezTo>
                <a:lnTo>
                  <a:pt x="10800" y="21600"/>
                </a:lnTo>
                <a:cubicBezTo>
                  <a:pt x="4835" y="21600"/>
                  <a:pt x="0" y="21232"/>
                  <a:pt x="0" y="20777"/>
                </a:cubicBezTo>
                <a:lnTo>
                  <a:pt x="0" y="823"/>
                </a:lnTo>
                <a:cubicBezTo>
                  <a:pt x="0" y="368"/>
                  <a:pt x="4835" y="0"/>
                  <a:pt x="10800" y="0"/>
                </a:cubicBezTo>
                <a:close/>
              </a:path>
            </a:pathLst>
          </a:custGeom>
          <a:solidFill>
            <a:srgbClr val="AAA4EF"/>
          </a:solidFill>
          <a:ln w="12700">
            <a:miter lim="400000"/>
          </a:ln>
          <a:effectLst>
            <a:outerShdw blurRad="50800" dist="12700" dir="5400000" rotWithShape="0">
              <a:srgbClr val="000000">
                <a:alpha val="28262"/>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sp>
        <p:nvSpPr>
          <p:cNvPr id="3" name="Round Same Side Corner Rectangle 57"/>
          <p:cNvSpPr/>
          <p:nvPr/>
        </p:nvSpPr>
        <p:spPr>
          <a:xfrm rot="10800000" flipH="1">
            <a:off x="5978285" y="3754265"/>
            <a:ext cx="54851" cy="720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68"/>
                  <a:pt x="21600" y="823"/>
                </a:cubicBezTo>
                <a:lnTo>
                  <a:pt x="21600" y="20777"/>
                </a:lnTo>
                <a:cubicBezTo>
                  <a:pt x="21600" y="21232"/>
                  <a:pt x="16764" y="21600"/>
                  <a:pt x="10800" y="21600"/>
                </a:cubicBezTo>
                <a:lnTo>
                  <a:pt x="10800" y="21600"/>
                </a:lnTo>
                <a:cubicBezTo>
                  <a:pt x="4835" y="21600"/>
                  <a:pt x="0" y="21232"/>
                  <a:pt x="0" y="20777"/>
                </a:cubicBezTo>
                <a:lnTo>
                  <a:pt x="0" y="823"/>
                </a:lnTo>
                <a:cubicBezTo>
                  <a:pt x="0" y="368"/>
                  <a:pt x="4835" y="0"/>
                  <a:pt x="10800" y="0"/>
                </a:cubicBezTo>
                <a:close/>
              </a:path>
            </a:pathLst>
          </a:custGeom>
          <a:solidFill>
            <a:srgbClr val="07E4DF"/>
          </a:solidFill>
          <a:ln w="12700">
            <a:miter lim="400000"/>
          </a:ln>
          <a:effectLst>
            <a:outerShdw blurRad="38100" dist="12700" dir="5400000" rotWithShape="0">
              <a:srgbClr val="000000">
                <a:alpha val="38000"/>
              </a:srgbClr>
            </a:outerShdw>
          </a:effectLst>
        </p:spPr>
        <p:txBody>
          <a:bodyPr lIns="45719" rIns="45719" anchor="ctr"/>
          <a:lstStyle/>
          <a:p>
            <a:pPr>
              <a:defRPr>
                <a:solidFill>
                  <a:srgbClr val="FFFFFF"/>
                </a:solidFill>
              </a:defRPr>
            </a:pPr>
            <a:endParaRPr/>
          </a:p>
        </p:txBody>
      </p:sp>
      <p:sp>
        <p:nvSpPr>
          <p:cNvPr id="4" name="Round Same Side Corner Rectangle 58"/>
          <p:cNvSpPr/>
          <p:nvPr/>
        </p:nvSpPr>
        <p:spPr>
          <a:xfrm rot="10800000" flipH="1">
            <a:off x="5978285" y="4764963"/>
            <a:ext cx="54851" cy="720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68"/>
                  <a:pt x="21600" y="823"/>
                </a:cubicBezTo>
                <a:lnTo>
                  <a:pt x="21600" y="20777"/>
                </a:lnTo>
                <a:cubicBezTo>
                  <a:pt x="21600" y="21232"/>
                  <a:pt x="16764" y="21600"/>
                  <a:pt x="10800" y="21600"/>
                </a:cubicBezTo>
                <a:lnTo>
                  <a:pt x="10800" y="21600"/>
                </a:lnTo>
                <a:cubicBezTo>
                  <a:pt x="4835" y="21600"/>
                  <a:pt x="0" y="21232"/>
                  <a:pt x="0" y="20777"/>
                </a:cubicBezTo>
                <a:lnTo>
                  <a:pt x="0" y="823"/>
                </a:lnTo>
                <a:cubicBezTo>
                  <a:pt x="0" y="368"/>
                  <a:pt x="4835" y="0"/>
                  <a:pt x="10800" y="0"/>
                </a:cubicBezTo>
                <a:close/>
              </a:path>
            </a:pathLst>
          </a:custGeom>
          <a:solidFill>
            <a:srgbClr val="366AD4"/>
          </a:solidFill>
          <a:ln w="12700">
            <a:miter lim="400000"/>
          </a:ln>
        </p:spPr>
        <p:txBody>
          <a:bodyPr lIns="45719" rIns="45719" anchor="ctr"/>
          <a:lstStyle/>
          <a:p>
            <a:pPr algn="ctr" defTabSz="914400">
              <a:defRPr sz="1800">
                <a:solidFill>
                  <a:srgbClr val="FFFFFF"/>
                </a:solidFill>
              </a:defRPr>
            </a:pPr>
            <a:endParaRPr/>
          </a:p>
        </p:txBody>
      </p:sp>
      <p:sp>
        <p:nvSpPr>
          <p:cNvPr id="5" name="Round Same Side Corner Rectangle 77"/>
          <p:cNvSpPr/>
          <p:nvPr/>
        </p:nvSpPr>
        <p:spPr>
          <a:xfrm rot="10800000" flipH="1">
            <a:off x="5978285" y="1732870"/>
            <a:ext cx="54851" cy="720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368"/>
                  <a:pt x="21600" y="823"/>
                </a:cubicBezTo>
                <a:lnTo>
                  <a:pt x="21600" y="20777"/>
                </a:lnTo>
                <a:cubicBezTo>
                  <a:pt x="21600" y="21232"/>
                  <a:pt x="16764" y="21600"/>
                  <a:pt x="10800" y="21600"/>
                </a:cubicBezTo>
                <a:lnTo>
                  <a:pt x="10800" y="21600"/>
                </a:lnTo>
                <a:cubicBezTo>
                  <a:pt x="4835" y="21600"/>
                  <a:pt x="0" y="21232"/>
                  <a:pt x="0" y="20777"/>
                </a:cubicBezTo>
                <a:lnTo>
                  <a:pt x="0" y="823"/>
                </a:lnTo>
                <a:cubicBezTo>
                  <a:pt x="0" y="368"/>
                  <a:pt x="4835" y="0"/>
                  <a:pt x="10800" y="0"/>
                </a:cubicBezTo>
                <a:close/>
              </a:path>
            </a:pathLst>
          </a:custGeom>
          <a:solidFill>
            <a:srgbClr val="4E8CF5"/>
          </a:solidFill>
          <a:ln w="12700">
            <a:miter lim="400000"/>
          </a:ln>
          <a:effectLst>
            <a:outerShdw blurRad="50800" dist="12700" dir="5400000" rotWithShape="0">
              <a:srgbClr val="000000">
                <a:alpha val="28262"/>
              </a:srgbClr>
            </a:outerShdw>
          </a:effectLst>
        </p:spPr>
        <p:txBody>
          <a:bodyPr lIns="45719" rIns="45719" anchor="ctr"/>
          <a:lstStyle/>
          <a:p>
            <a:pPr algn="ctr">
              <a:defRPr sz="6600">
                <a:solidFill>
                  <a:srgbClr val="FFFFFF"/>
                </a:solidFill>
                <a:latin typeface="Bauhaus 93"/>
                <a:ea typeface="Bauhaus 93"/>
                <a:cs typeface="Bauhaus 93"/>
                <a:sym typeface="Bauhaus 93"/>
              </a:defRPr>
            </a:pPr>
            <a:endParaRPr/>
          </a:p>
        </p:txBody>
      </p:sp>
      <p:graphicFrame>
        <p:nvGraphicFramePr>
          <p:cNvPr id="6" name="Chart 39"/>
          <p:cNvGraphicFramePr/>
          <p:nvPr/>
        </p:nvGraphicFramePr>
        <p:xfrm>
          <a:off x="1814829" y="1897519"/>
          <a:ext cx="2714354" cy="3616053"/>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8"/>
          <p:cNvSpPr txBox="1"/>
          <p:nvPr/>
        </p:nvSpPr>
        <p:spPr>
          <a:xfrm>
            <a:off x="6088834" y="2006744"/>
            <a:ext cx="4939096"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sz="1400">
                <a:latin typeface="微软雅黑"/>
                <a:ea typeface="微软雅黑"/>
                <a:cs typeface="微软雅黑"/>
                <a:sym typeface="微软雅黑"/>
              </a:defRPr>
            </a:lvl1pPr>
          </a:lstStyle>
          <a:p>
            <a:r>
              <a:t>在这里输入您的文字内容，或者将您的文字复制在这里，在这里输入您的文字内容，或者将您的文字复制在这里</a:t>
            </a:r>
          </a:p>
        </p:txBody>
      </p:sp>
      <p:sp>
        <p:nvSpPr>
          <p:cNvPr id="8" name="文本框 9"/>
          <p:cNvSpPr txBox="1"/>
          <p:nvPr/>
        </p:nvSpPr>
        <p:spPr>
          <a:xfrm>
            <a:off x="6088834" y="1652397"/>
            <a:ext cx="198000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b="1">
                <a:solidFill>
                  <a:srgbClr val="0096FF"/>
                </a:solidFill>
                <a:latin typeface="微软雅黑"/>
                <a:ea typeface="微软雅黑"/>
                <a:cs typeface="微软雅黑"/>
                <a:sym typeface="微软雅黑"/>
              </a:defRPr>
            </a:lvl1pPr>
          </a:lstStyle>
          <a:p>
            <a:r>
              <a:t>添加您的标题</a:t>
            </a:r>
          </a:p>
        </p:txBody>
      </p:sp>
      <p:sp>
        <p:nvSpPr>
          <p:cNvPr id="9" name="文本框 10"/>
          <p:cNvSpPr txBox="1"/>
          <p:nvPr/>
        </p:nvSpPr>
        <p:spPr>
          <a:xfrm>
            <a:off x="2478484" y="2877150"/>
            <a:ext cx="1389415"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b="1">
                <a:solidFill>
                  <a:srgbClr val="0096FF"/>
                </a:solidFill>
                <a:latin typeface="微软雅黑"/>
                <a:ea typeface="微软雅黑"/>
                <a:cs typeface="微软雅黑"/>
                <a:sym typeface="微软雅黑"/>
              </a:defRPr>
            </a:pPr>
            <a:r>
              <a:t>单击右键</a:t>
            </a:r>
          </a:p>
          <a:p>
            <a:pPr algn="ctr" defTabSz="914400">
              <a:defRPr b="1">
                <a:solidFill>
                  <a:srgbClr val="0096FF"/>
                </a:solidFill>
                <a:latin typeface="微软雅黑"/>
                <a:ea typeface="微软雅黑"/>
                <a:cs typeface="微软雅黑"/>
                <a:sym typeface="微软雅黑"/>
              </a:defRPr>
            </a:pPr>
            <a:r>
              <a:t>编辑数据</a:t>
            </a:r>
          </a:p>
        </p:txBody>
      </p:sp>
      <p:sp>
        <p:nvSpPr>
          <p:cNvPr id="10" name="文本框 11"/>
          <p:cNvSpPr txBox="1"/>
          <p:nvPr/>
        </p:nvSpPr>
        <p:spPr>
          <a:xfrm>
            <a:off x="3723695" y="2719571"/>
            <a:ext cx="990001"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800" b="1">
                <a:solidFill>
                  <a:srgbClr val="FFFFFF"/>
                </a:solidFill>
                <a:latin typeface="微软雅黑"/>
                <a:ea typeface="微软雅黑"/>
                <a:cs typeface="微软雅黑"/>
                <a:sym typeface="微软雅黑"/>
              </a:defRPr>
            </a:pPr>
            <a:r>
              <a:t>36</a:t>
            </a:r>
            <a:r>
              <a:rPr sz="1600"/>
              <a:t>%</a:t>
            </a:r>
          </a:p>
        </p:txBody>
      </p:sp>
      <p:sp>
        <p:nvSpPr>
          <p:cNvPr id="11" name="文本框 12"/>
          <p:cNvSpPr txBox="1"/>
          <p:nvPr/>
        </p:nvSpPr>
        <p:spPr>
          <a:xfrm>
            <a:off x="2768741" y="3974019"/>
            <a:ext cx="990001"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800" b="1">
                <a:solidFill>
                  <a:srgbClr val="FFFFFF"/>
                </a:solidFill>
                <a:latin typeface="微软雅黑"/>
                <a:ea typeface="微软雅黑"/>
                <a:cs typeface="微软雅黑"/>
                <a:sym typeface="微软雅黑"/>
              </a:defRPr>
            </a:pPr>
            <a:r>
              <a:t>28</a:t>
            </a:r>
            <a:r>
              <a:rPr sz="1600"/>
              <a:t>%</a:t>
            </a:r>
          </a:p>
        </p:txBody>
      </p:sp>
      <p:sp>
        <p:nvSpPr>
          <p:cNvPr id="12" name="文本框 13"/>
          <p:cNvSpPr txBox="1"/>
          <p:nvPr/>
        </p:nvSpPr>
        <p:spPr>
          <a:xfrm>
            <a:off x="1654409" y="3090391"/>
            <a:ext cx="990001"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800" b="1">
                <a:solidFill>
                  <a:srgbClr val="FFFFFF"/>
                </a:solidFill>
                <a:latin typeface="微软雅黑"/>
                <a:ea typeface="微软雅黑"/>
                <a:cs typeface="微软雅黑"/>
                <a:sym typeface="微软雅黑"/>
              </a:defRPr>
            </a:pPr>
            <a:r>
              <a:t>20</a:t>
            </a:r>
            <a:r>
              <a:rPr sz="1600"/>
              <a:t>%</a:t>
            </a:r>
          </a:p>
        </p:txBody>
      </p:sp>
      <p:sp>
        <p:nvSpPr>
          <p:cNvPr id="13" name="文本框 14"/>
          <p:cNvSpPr txBox="1"/>
          <p:nvPr/>
        </p:nvSpPr>
        <p:spPr>
          <a:xfrm>
            <a:off x="2123815" y="2119153"/>
            <a:ext cx="990001"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defRPr sz="2800" b="1">
                <a:solidFill>
                  <a:srgbClr val="FFFFFF"/>
                </a:solidFill>
                <a:latin typeface="微软雅黑"/>
                <a:ea typeface="微软雅黑"/>
                <a:cs typeface="微软雅黑"/>
                <a:sym typeface="微软雅黑"/>
              </a:defRPr>
            </a:pPr>
            <a:r>
              <a:t>16</a:t>
            </a:r>
            <a:r>
              <a:rPr sz="1600"/>
              <a:t>%</a:t>
            </a:r>
          </a:p>
        </p:txBody>
      </p:sp>
      <p:sp>
        <p:nvSpPr>
          <p:cNvPr id="14" name="文本框 15"/>
          <p:cNvSpPr txBox="1"/>
          <p:nvPr/>
        </p:nvSpPr>
        <p:spPr>
          <a:xfrm>
            <a:off x="6088834" y="3038604"/>
            <a:ext cx="4939096"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sz="1400">
                <a:latin typeface="微软雅黑"/>
                <a:ea typeface="微软雅黑"/>
                <a:cs typeface="微软雅黑"/>
                <a:sym typeface="微软雅黑"/>
              </a:defRPr>
            </a:lvl1pPr>
          </a:lstStyle>
          <a:p>
            <a:r>
              <a:t>在这里输入您的文字内容，或者将您的文字复制在这里，在这里输入您的文字内容，或者将您的文字复制在这里</a:t>
            </a:r>
          </a:p>
        </p:txBody>
      </p:sp>
      <p:sp>
        <p:nvSpPr>
          <p:cNvPr id="15" name="文本框 16"/>
          <p:cNvSpPr txBox="1"/>
          <p:nvPr/>
        </p:nvSpPr>
        <p:spPr>
          <a:xfrm>
            <a:off x="6088834" y="2684257"/>
            <a:ext cx="198000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b="1">
                <a:solidFill>
                  <a:srgbClr val="0096FF"/>
                </a:solidFill>
                <a:latin typeface="微软雅黑"/>
                <a:ea typeface="微软雅黑"/>
                <a:cs typeface="微软雅黑"/>
                <a:sym typeface="微软雅黑"/>
              </a:defRPr>
            </a:lvl1pPr>
          </a:lstStyle>
          <a:p>
            <a:r>
              <a:t>添加您的标题</a:t>
            </a:r>
          </a:p>
        </p:txBody>
      </p:sp>
      <p:sp>
        <p:nvSpPr>
          <p:cNvPr id="16" name="文本框 17"/>
          <p:cNvSpPr txBox="1"/>
          <p:nvPr/>
        </p:nvSpPr>
        <p:spPr>
          <a:xfrm>
            <a:off x="6088834" y="4036574"/>
            <a:ext cx="4939096"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sz="1400">
                <a:latin typeface="微软雅黑"/>
                <a:ea typeface="微软雅黑"/>
                <a:cs typeface="微软雅黑"/>
                <a:sym typeface="微软雅黑"/>
              </a:defRPr>
            </a:lvl1pPr>
          </a:lstStyle>
          <a:p>
            <a:r>
              <a:t>在这里输入您的文字内容，或者将您的文字复制在这里，在这里输入您的文字内容，或者将您的文字复制在这里</a:t>
            </a:r>
          </a:p>
        </p:txBody>
      </p:sp>
      <p:sp>
        <p:nvSpPr>
          <p:cNvPr id="17" name="文本框 18"/>
          <p:cNvSpPr txBox="1"/>
          <p:nvPr/>
        </p:nvSpPr>
        <p:spPr>
          <a:xfrm>
            <a:off x="6088834" y="3682227"/>
            <a:ext cx="198000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b="1">
                <a:solidFill>
                  <a:srgbClr val="0096FF"/>
                </a:solidFill>
                <a:latin typeface="微软雅黑"/>
                <a:ea typeface="微软雅黑"/>
                <a:cs typeface="微软雅黑"/>
                <a:sym typeface="微软雅黑"/>
              </a:defRPr>
            </a:lvl1pPr>
          </a:lstStyle>
          <a:p>
            <a:r>
              <a:t>添加您的标题</a:t>
            </a:r>
          </a:p>
        </p:txBody>
      </p:sp>
      <p:sp>
        <p:nvSpPr>
          <p:cNvPr id="18" name="文本框 19"/>
          <p:cNvSpPr txBox="1"/>
          <p:nvPr/>
        </p:nvSpPr>
        <p:spPr>
          <a:xfrm>
            <a:off x="6088834" y="5040393"/>
            <a:ext cx="4939096"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sz="1400">
                <a:latin typeface="微软雅黑"/>
                <a:ea typeface="微软雅黑"/>
                <a:cs typeface="微软雅黑"/>
                <a:sym typeface="微软雅黑"/>
              </a:defRPr>
            </a:lvl1pPr>
          </a:lstStyle>
          <a:p>
            <a:r>
              <a:t>在这里输入您的文字内容，或者将您的文字复制在这里，在这里输入您的文字内容，或者将您的文字复制在这里</a:t>
            </a:r>
          </a:p>
        </p:txBody>
      </p:sp>
      <p:sp>
        <p:nvSpPr>
          <p:cNvPr id="19" name="文本框 20"/>
          <p:cNvSpPr txBox="1"/>
          <p:nvPr/>
        </p:nvSpPr>
        <p:spPr>
          <a:xfrm>
            <a:off x="6088834" y="4686046"/>
            <a:ext cx="198000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4400">
              <a:defRPr b="1">
                <a:solidFill>
                  <a:srgbClr val="0096FF"/>
                </a:solidFill>
                <a:latin typeface="微软雅黑"/>
                <a:ea typeface="微软雅黑"/>
                <a:cs typeface="微软雅黑"/>
                <a:sym typeface="微软雅黑"/>
              </a:defRPr>
            </a:lvl1pPr>
          </a:lstStyle>
          <a:p>
            <a:r>
              <a:t>添加您的标题</a:t>
            </a:r>
          </a:p>
        </p:txBody>
      </p:sp>
      <p:sp>
        <p:nvSpPr>
          <p:cNvPr id="20"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206029756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dirty="0"/>
              <a:t>单击此处添加标题</a:t>
            </a:r>
          </a:p>
        </p:txBody>
      </p:sp>
      <p:pic>
        <p:nvPicPr>
          <p:cNvPr id="2" name="图片 1">
            <a:extLst>
              <a:ext uri="{FF2B5EF4-FFF2-40B4-BE49-F238E27FC236}">
                <a16:creationId xmlns:a16="http://schemas.microsoft.com/office/drawing/2014/main" id="{2F6F22AD-EFCA-4645-A17F-297CA02A45DC}"/>
              </a:ext>
            </a:extLst>
          </p:cNvPr>
          <p:cNvPicPr>
            <a:picLocks noChangeAspect="1"/>
          </p:cNvPicPr>
          <p:nvPr/>
        </p:nvPicPr>
        <p:blipFill>
          <a:blip r:embed="rId3"/>
          <a:stretch>
            <a:fillRect/>
          </a:stretch>
        </p:blipFill>
        <p:spPr>
          <a:xfrm>
            <a:off x="1496314" y="1217676"/>
            <a:ext cx="8851900" cy="4495800"/>
          </a:xfrm>
          <a:prstGeom prst="rect">
            <a:avLst/>
          </a:prstGeom>
        </p:spPr>
      </p:pic>
    </p:spTree>
    <p:extLst>
      <p:ext uri="{BB962C8B-B14F-4D97-AF65-F5344CB8AC3E}">
        <p14:creationId xmlns:p14="http://schemas.microsoft.com/office/powerpoint/2010/main" val="292031536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1190173" y="1491230"/>
            <a:ext cx="2251869" cy="2251869"/>
            <a:chOff x="0" y="0"/>
            <a:chExt cx="2251867" cy="2251867"/>
          </a:xfrm>
        </p:grpSpPr>
        <p:sp>
          <p:nvSpPr>
            <p:cNvPr id="3" name="椭圆 9"/>
            <p:cNvSpPr/>
            <p:nvPr/>
          </p:nvSpPr>
          <p:spPr>
            <a:xfrm>
              <a:off x="0" y="0"/>
              <a:ext cx="2251868" cy="2251868"/>
            </a:xfrm>
            <a:prstGeom prst="ellipse">
              <a:avLst/>
            </a:prstGeom>
            <a:gradFill flip="none" rotWithShape="1">
              <a:gsLst>
                <a:gs pos="0">
                  <a:srgbClr val="FFFFFF"/>
                </a:gs>
                <a:gs pos="100000">
                  <a:srgbClr val="BFBFBF"/>
                </a:gs>
              </a:gsLst>
              <a:lin ang="5400000" scaled="0"/>
            </a:gradFill>
            <a:ln w="12700" cap="flat">
              <a:noFill/>
              <a:miter lim="400000"/>
            </a:ln>
            <a:effectLst>
              <a:outerShdw blurRad="355600" rotWithShape="0">
                <a:srgbClr val="000000">
                  <a:alpha val="75000"/>
                </a:srgbClr>
              </a:outerShdw>
              <a:reflection stA="50000" endPos="40000" dir="5400000" sy="-100000" algn="bl" rotWithShape="0"/>
            </a:effectLst>
          </p:spPr>
          <p:txBody>
            <a:bodyPr wrap="square" lIns="45719" tIns="45719" rIns="45719" bIns="45719" numCol="1" anchor="ctr">
              <a:noAutofit/>
            </a:bodyPr>
            <a:lstStyle/>
            <a:p>
              <a:pPr algn="ctr" defTabSz="685800">
                <a:defRPr sz="1200">
                  <a:solidFill>
                    <a:srgbClr val="FFFFFF"/>
                  </a:solidFill>
                </a:defRPr>
              </a:pPr>
              <a:endParaRPr/>
            </a:p>
          </p:txBody>
        </p:sp>
        <p:graphicFrame>
          <p:nvGraphicFramePr>
            <p:cNvPr id="4" name="图表 10"/>
            <p:cNvGraphicFramePr/>
            <p:nvPr/>
          </p:nvGraphicFramePr>
          <p:xfrm>
            <a:off x="418796" y="418795"/>
            <a:ext cx="1414277" cy="141427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11"/>
            <p:cNvSpPr/>
            <p:nvPr/>
          </p:nvSpPr>
          <p:spPr>
            <a:xfrm>
              <a:off x="333806" y="333806"/>
              <a:ext cx="1584257" cy="1584257"/>
            </a:xfrm>
            <a:prstGeom prst="ellipse">
              <a:avLst/>
            </a:prstGeom>
            <a:noFill/>
            <a:ln w="63500" cap="flat">
              <a:solidFill>
                <a:srgbClr val="D2D2D2"/>
              </a:solidFill>
              <a:prstDash val="solid"/>
              <a:miter lim="800000"/>
            </a:ln>
            <a:effectLst/>
          </p:spPr>
          <p:txBody>
            <a:bodyPr wrap="square" lIns="45719" tIns="45719" rIns="45719" bIns="45719" numCol="1" anchor="ctr">
              <a:noAutofit/>
            </a:bodyPr>
            <a:lstStyle/>
            <a:p>
              <a:pPr algn="ctr" defTabSz="685800">
                <a:defRPr sz="1200">
                  <a:solidFill>
                    <a:srgbClr val="FFFFFF"/>
                  </a:solidFill>
                </a:defRPr>
              </a:pPr>
              <a:endParaRPr/>
            </a:p>
          </p:txBody>
        </p:sp>
        <p:sp>
          <p:nvSpPr>
            <p:cNvPr id="6" name="椭圆 12"/>
            <p:cNvSpPr/>
            <p:nvPr/>
          </p:nvSpPr>
          <p:spPr>
            <a:xfrm>
              <a:off x="535429" y="535429"/>
              <a:ext cx="1181010" cy="1181010"/>
            </a:xfrm>
            <a:prstGeom prst="ellipse">
              <a:avLst/>
            </a:prstGeom>
            <a:solidFill>
              <a:srgbClr val="F2F2F2"/>
            </a:solidFill>
            <a:ln w="12700" cap="flat">
              <a:noFill/>
              <a:miter lim="400000"/>
            </a:ln>
            <a:effectLst/>
          </p:spPr>
          <p:txBody>
            <a:bodyPr wrap="square" lIns="45719" tIns="45719" rIns="45719" bIns="45719" numCol="1" anchor="ctr">
              <a:noAutofit/>
            </a:bodyPr>
            <a:lstStyle/>
            <a:p>
              <a:pPr algn="ctr" defTabSz="685800">
                <a:defRPr sz="1200">
                  <a:solidFill>
                    <a:srgbClr val="FFFFFF"/>
                  </a:solidFill>
                </a:defRPr>
              </a:pPr>
              <a:endParaRPr/>
            </a:p>
          </p:txBody>
        </p:sp>
      </p:grpSp>
      <p:sp>
        <p:nvSpPr>
          <p:cNvPr id="7" name="矩形 13"/>
          <p:cNvSpPr txBox="1"/>
          <p:nvPr/>
        </p:nvSpPr>
        <p:spPr>
          <a:xfrm>
            <a:off x="1896228" y="2307363"/>
            <a:ext cx="815673" cy="614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a:spAutoFit/>
          </a:bodyPr>
          <a:lstStyle/>
          <a:p>
            <a:pPr algn="ctr" defTabSz="685800">
              <a:defRPr sz="3600">
                <a:solidFill>
                  <a:srgbClr val="595959"/>
                </a:solidFill>
              </a:defRPr>
            </a:pPr>
            <a:r>
              <a:t>60</a:t>
            </a:r>
            <a:r>
              <a:rPr sz="2000"/>
              <a:t>%</a:t>
            </a:r>
          </a:p>
        </p:txBody>
      </p:sp>
      <p:sp>
        <p:nvSpPr>
          <p:cNvPr id="8" name="椭圆 14"/>
          <p:cNvSpPr/>
          <p:nvPr/>
        </p:nvSpPr>
        <p:spPr>
          <a:xfrm>
            <a:off x="1835743" y="3145582"/>
            <a:ext cx="145455" cy="145455"/>
          </a:xfrm>
          <a:prstGeom prst="ellipse">
            <a:avLst/>
          </a:prstGeom>
          <a:solidFill>
            <a:srgbClr val="F2F2F2"/>
          </a:solidFill>
          <a:ln w="12700">
            <a:miter lim="400000"/>
          </a:ln>
          <a:effectLst>
            <a:outerShdw blurRad="50800" dist="25400" dir="2700000" rotWithShape="0">
              <a:srgbClr val="000000">
                <a:alpha val="35000"/>
              </a:srgbClr>
            </a:outerShdw>
          </a:effectLst>
        </p:spPr>
        <p:txBody>
          <a:bodyPr lIns="45719" rIns="45719" anchor="ctr"/>
          <a:lstStyle/>
          <a:p>
            <a:pPr algn="ctr" defTabSz="685800">
              <a:defRPr sz="1200">
                <a:solidFill>
                  <a:srgbClr val="FFFFFF"/>
                </a:solidFill>
              </a:defRPr>
            </a:pPr>
            <a:endParaRPr/>
          </a:p>
        </p:txBody>
      </p:sp>
      <p:grpSp>
        <p:nvGrpSpPr>
          <p:cNvPr id="9" name="组合 15"/>
          <p:cNvGrpSpPr/>
          <p:nvPr/>
        </p:nvGrpSpPr>
        <p:grpSpPr>
          <a:xfrm>
            <a:off x="1308316" y="4140922"/>
            <a:ext cx="1951550" cy="1982620"/>
            <a:chOff x="0" y="-203199"/>
            <a:chExt cx="1951549" cy="1982618"/>
          </a:xfrm>
        </p:grpSpPr>
        <p:sp>
          <p:nvSpPr>
            <p:cNvPr id="10" name="文本框 22"/>
            <p:cNvSpPr txBox="1"/>
            <p:nvPr/>
          </p:nvSpPr>
          <p:spPr>
            <a:xfrm>
              <a:off x="0" y="290978"/>
              <a:ext cx="1885323" cy="1488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685800">
                <a:lnSpc>
                  <a:spcPct val="150000"/>
                </a:lnSpc>
                <a:defRPr sz="1400">
                  <a:solidFill>
                    <a:srgbClr val="404040"/>
                  </a:solidFill>
                  <a:latin typeface="微软雅黑"/>
                  <a:ea typeface="微软雅黑"/>
                  <a:cs typeface="微软雅黑"/>
                  <a:sym typeface="微软雅黑"/>
                </a:defRPr>
              </a:lvl1pPr>
            </a:lstStyle>
            <a:p>
              <a:r>
                <a:t>点击输入本栏的具体文字，简明扼要的说明分项内容，请根据您的具体内容酌情修改。</a:t>
              </a:r>
            </a:p>
          </p:txBody>
        </p:sp>
        <p:sp>
          <p:nvSpPr>
            <p:cNvPr id="11" name="文本框 23"/>
            <p:cNvSpPr txBox="1"/>
            <p:nvPr/>
          </p:nvSpPr>
          <p:spPr>
            <a:xfrm>
              <a:off x="45404" y="-203200"/>
              <a:ext cx="1906146"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685800">
                <a:defRPr sz="2200" b="1" spc="110">
                  <a:solidFill>
                    <a:srgbClr val="0096FF"/>
                  </a:solidFill>
                </a:defRPr>
              </a:lvl1pPr>
            </a:lstStyle>
            <a:p>
              <a:r>
                <a:t>在此添加标题</a:t>
              </a:r>
            </a:p>
          </p:txBody>
        </p:sp>
        <p:sp>
          <p:nvSpPr>
            <p:cNvPr id="12" name="直接连接符 18"/>
            <p:cNvSpPr/>
            <p:nvPr/>
          </p:nvSpPr>
          <p:spPr>
            <a:xfrm>
              <a:off x="102239" y="279282"/>
              <a:ext cx="1545417" cy="1"/>
            </a:xfrm>
            <a:prstGeom prst="line">
              <a:avLst/>
            </a:prstGeom>
            <a:noFill/>
            <a:ln w="3175" cap="flat">
              <a:solidFill>
                <a:srgbClr val="595959"/>
              </a:solidFill>
              <a:prstDash val="sysDot"/>
              <a:miter lim="800000"/>
            </a:ln>
            <a:effectLst/>
          </p:spPr>
          <p:txBody>
            <a:bodyPr wrap="square" lIns="45719" tIns="45719" rIns="45719" bIns="45719" numCol="1" anchor="t">
              <a:noAutofit/>
            </a:bodyPr>
            <a:lstStyle/>
            <a:p>
              <a:pPr defTabSz="685800">
                <a:defRPr sz="1200"/>
              </a:pPr>
              <a:endParaRPr/>
            </a:p>
          </p:txBody>
        </p:sp>
      </p:grpSp>
      <p:grpSp>
        <p:nvGrpSpPr>
          <p:cNvPr id="13" name="组合 19"/>
          <p:cNvGrpSpPr/>
          <p:nvPr/>
        </p:nvGrpSpPr>
        <p:grpSpPr>
          <a:xfrm>
            <a:off x="4493217" y="1491230"/>
            <a:ext cx="2251869" cy="2251869"/>
            <a:chOff x="0" y="0"/>
            <a:chExt cx="2251867" cy="2251867"/>
          </a:xfrm>
        </p:grpSpPr>
        <p:sp>
          <p:nvSpPr>
            <p:cNvPr id="14" name="椭圆 20"/>
            <p:cNvSpPr/>
            <p:nvPr/>
          </p:nvSpPr>
          <p:spPr>
            <a:xfrm>
              <a:off x="0" y="0"/>
              <a:ext cx="2251868" cy="2251868"/>
            </a:xfrm>
            <a:prstGeom prst="ellipse">
              <a:avLst/>
            </a:prstGeom>
            <a:gradFill flip="none" rotWithShape="1">
              <a:gsLst>
                <a:gs pos="0">
                  <a:srgbClr val="FFFFFF"/>
                </a:gs>
                <a:gs pos="100000">
                  <a:srgbClr val="BFBFBF"/>
                </a:gs>
              </a:gsLst>
              <a:lin ang="5400000" scaled="0"/>
            </a:gradFill>
            <a:ln w="12700" cap="flat">
              <a:noFill/>
              <a:miter lim="400000"/>
            </a:ln>
            <a:effectLst>
              <a:outerShdw blurRad="355600" rotWithShape="0">
                <a:srgbClr val="000000">
                  <a:alpha val="75000"/>
                </a:srgbClr>
              </a:outerShdw>
              <a:reflection stA="50000" endPos="40000" dir="5400000" sy="-100000" algn="bl" rotWithShape="0"/>
            </a:effectLst>
          </p:spPr>
          <p:txBody>
            <a:bodyPr wrap="square" lIns="45719" tIns="45719" rIns="45719" bIns="45719" numCol="1" anchor="ctr">
              <a:noAutofit/>
            </a:bodyPr>
            <a:lstStyle/>
            <a:p>
              <a:pPr algn="ctr" defTabSz="685800">
                <a:defRPr sz="1200">
                  <a:solidFill>
                    <a:srgbClr val="FFFFFF"/>
                  </a:solidFill>
                </a:defRPr>
              </a:pPr>
              <a:endParaRPr/>
            </a:p>
          </p:txBody>
        </p:sp>
        <p:graphicFrame>
          <p:nvGraphicFramePr>
            <p:cNvPr id="15" name="图表 21"/>
            <p:cNvGraphicFramePr/>
            <p:nvPr/>
          </p:nvGraphicFramePr>
          <p:xfrm>
            <a:off x="418796" y="418795"/>
            <a:ext cx="1414277" cy="1414278"/>
          </p:xfrm>
          <a:graphic>
            <a:graphicData uri="http://schemas.openxmlformats.org/drawingml/2006/chart">
              <c:chart xmlns:c="http://schemas.openxmlformats.org/drawingml/2006/chart" xmlns:r="http://schemas.openxmlformats.org/officeDocument/2006/relationships" r:id="rId3"/>
            </a:graphicData>
          </a:graphic>
        </p:graphicFrame>
        <p:sp>
          <p:nvSpPr>
            <p:cNvPr id="16" name="椭圆 22"/>
            <p:cNvSpPr/>
            <p:nvPr/>
          </p:nvSpPr>
          <p:spPr>
            <a:xfrm>
              <a:off x="333806" y="333806"/>
              <a:ext cx="1584257" cy="1584257"/>
            </a:xfrm>
            <a:prstGeom prst="ellipse">
              <a:avLst/>
            </a:prstGeom>
            <a:noFill/>
            <a:ln w="63500" cap="flat">
              <a:solidFill>
                <a:srgbClr val="D2D2D2"/>
              </a:solidFill>
              <a:prstDash val="solid"/>
              <a:miter lim="800000"/>
            </a:ln>
            <a:effectLst/>
          </p:spPr>
          <p:txBody>
            <a:bodyPr wrap="square" lIns="45719" tIns="45719" rIns="45719" bIns="45719" numCol="1" anchor="ctr">
              <a:noAutofit/>
            </a:bodyPr>
            <a:lstStyle/>
            <a:p>
              <a:pPr algn="ctr" defTabSz="685800">
                <a:defRPr sz="1200">
                  <a:solidFill>
                    <a:srgbClr val="FFFFFF"/>
                  </a:solidFill>
                </a:defRPr>
              </a:pPr>
              <a:endParaRPr/>
            </a:p>
          </p:txBody>
        </p:sp>
        <p:sp>
          <p:nvSpPr>
            <p:cNvPr id="17" name="椭圆 23"/>
            <p:cNvSpPr/>
            <p:nvPr/>
          </p:nvSpPr>
          <p:spPr>
            <a:xfrm>
              <a:off x="532240" y="534185"/>
              <a:ext cx="1187387" cy="1187387"/>
            </a:xfrm>
            <a:prstGeom prst="ellipse">
              <a:avLst/>
            </a:prstGeom>
            <a:solidFill>
              <a:srgbClr val="F2F2F2"/>
            </a:solidFill>
            <a:ln w="12700" cap="flat">
              <a:noFill/>
              <a:miter lim="400000"/>
            </a:ln>
            <a:effectLst/>
          </p:spPr>
          <p:txBody>
            <a:bodyPr wrap="square" lIns="45719" tIns="45719" rIns="45719" bIns="45719" numCol="1" anchor="ctr">
              <a:noAutofit/>
            </a:bodyPr>
            <a:lstStyle/>
            <a:p>
              <a:pPr algn="ctr" defTabSz="685800">
                <a:defRPr sz="1200">
                  <a:solidFill>
                    <a:srgbClr val="FFFFFF"/>
                  </a:solidFill>
                </a:defRPr>
              </a:pPr>
              <a:endParaRPr/>
            </a:p>
          </p:txBody>
        </p:sp>
      </p:grpSp>
      <p:sp>
        <p:nvSpPr>
          <p:cNvPr id="18" name="矩形 24"/>
          <p:cNvSpPr txBox="1"/>
          <p:nvPr/>
        </p:nvSpPr>
        <p:spPr>
          <a:xfrm>
            <a:off x="5211313" y="2307363"/>
            <a:ext cx="815674" cy="614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a:spAutoFit/>
          </a:bodyPr>
          <a:lstStyle/>
          <a:p>
            <a:pPr algn="ctr" defTabSz="685800">
              <a:defRPr sz="3600">
                <a:solidFill>
                  <a:srgbClr val="595959"/>
                </a:solidFill>
              </a:defRPr>
            </a:pPr>
            <a:r>
              <a:t>75</a:t>
            </a:r>
            <a:r>
              <a:rPr sz="2000"/>
              <a:t>%</a:t>
            </a:r>
          </a:p>
        </p:txBody>
      </p:sp>
      <p:sp>
        <p:nvSpPr>
          <p:cNvPr id="19" name="椭圆 25"/>
          <p:cNvSpPr/>
          <p:nvPr/>
        </p:nvSpPr>
        <p:spPr>
          <a:xfrm>
            <a:off x="4825934" y="2516727"/>
            <a:ext cx="145455" cy="145455"/>
          </a:xfrm>
          <a:prstGeom prst="ellipse">
            <a:avLst/>
          </a:prstGeom>
          <a:solidFill>
            <a:srgbClr val="F2F2F2"/>
          </a:solidFill>
          <a:ln w="12700">
            <a:miter lim="400000"/>
          </a:ln>
          <a:effectLst>
            <a:outerShdw blurRad="50800" dist="25400" dir="2700000" rotWithShape="0">
              <a:srgbClr val="000000">
                <a:alpha val="35000"/>
              </a:srgbClr>
            </a:outerShdw>
          </a:effectLst>
        </p:spPr>
        <p:txBody>
          <a:bodyPr lIns="45719" rIns="45719" anchor="ctr"/>
          <a:lstStyle/>
          <a:p>
            <a:pPr algn="ctr" defTabSz="685800">
              <a:defRPr sz="1200">
                <a:solidFill>
                  <a:srgbClr val="FFFFFF"/>
                </a:solidFill>
              </a:defRPr>
            </a:pPr>
            <a:endParaRPr/>
          </a:p>
        </p:txBody>
      </p:sp>
      <p:grpSp>
        <p:nvGrpSpPr>
          <p:cNvPr id="20" name="组合 26"/>
          <p:cNvGrpSpPr/>
          <p:nvPr/>
        </p:nvGrpSpPr>
        <p:grpSpPr>
          <a:xfrm>
            <a:off x="4623401" y="4140924"/>
            <a:ext cx="1907601" cy="1982620"/>
            <a:chOff x="0" y="-203199"/>
            <a:chExt cx="1907599" cy="1982619"/>
          </a:xfrm>
        </p:grpSpPr>
        <p:sp>
          <p:nvSpPr>
            <p:cNvPr id="21" name="文本框 25"/>
            <p:cNvSpPr txBox="1"/>
            <p:nvPr/>
          </p:nvSpPr>
          <p:spPr>
            <a:xfrm>
              <a:off x="0" y="290979"/>
              <a:ext cx="1896091" cy="1488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685800">
                <a:lnSpc>
                  <a:spcPct val="150000"/>
                </a:lnSpc>
                <a:defRPr sz="1400">
                  <a:solidFill>
                    <a:srgbClr val="404040"/>
                  </a:solidFill>
                  <a:latin typeface="微软雅黑"/>
                  <a:ea typeface="微软雅黑"/>
                  <a:cs typeface="微软雅黑"/>
                  <a:sym typeface="微软雅黑"/>
                </a:defRPr>
              </a:lvl1pPr>
            </a:lstStyle>
            <a:p>
              <a:r>
                <a:t>点击输入本栏的具体文字，简明扼要的说明分项内容，请根据您的具体内容酌情修改。</a:t>
              </a:r>
            </a:p>
          </p:txBody>
        </p:sp>
        <p:sp>
          <p:nvSpPr>
            <p:cNvPr id="22" name="文本框 26"/>
            <p:cNvSpPr txBox="1"/>
            <p:nvPr/>
          </p:nvSpPr>
          <p:spPr>
            <a:xfrm>
              <a:off x="45404" y="-203200"/>
              <a:ext cx="1862196"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685800">
                <a:defRPr sz="2200" b="1" spc="110">
                  <a:solidFill>
                    <a:srgbClr val="0096FF"/>
                  </a:solidFill>
                </a:defRPr>
              </a:lvl1pPr>
            </a:lstStyle>
            <a:p>
              <a:r>
                <a:t>在此添加标题</a:t>
              </a:r>
            </a:p>
          </p:txBody>
        </p:sp>
        <p:sp>
          <p:nvSpPr>
            <p:cNvPr id="23" name="直接连接符 29"/>
            <p:cNvSpPr/>
            <p:nvPr/>
          </p:nvSpPr>
          <p:spPr>
            <a:xfrm>
              <a:off x="105590" y="279282"/>
              <a:ext cx="1545417" cy="1"/>
            </a:xfrm>
            <a:prstGeom prst="line">
              <a:avLst/>
            </a:prstGeom>
            <a:noFill/>
            <a:ln w="3175" cap="flat">
              <a:solidFill>
                <a:srgbClr val="595959"/>
              </a:solidFill>
              <a:prstDash val="sysDot"/>
              <a:miter lim="800000"/>
            </a:ln>
            <a:effectLst/>
          </p:spPr>
          <p:txBody>
            <a:bodyPr wrap="square" lIns="45719" tIns="45719" rIns="45719" bIns="45719" numCol="1" anchor="t">
              <a:noAutofit/>
            </a:bodyPr>
            <a:lstStyle/>
            <a:p>
              <a:pPr defTabSz="685800">
                <a:defRPr sz="1200"/>
              </a:pPr>
              <a:endParaRPr/>
            </a:p>
          </p:txBody>
        </p:sp>
      </p:grpSp>
      <p:grpSp>
        <p:nvGrpSpPr>
          <p:cNvPr id="24" name="组合 30"/>
          <p:cNvGrpSpPr/>
          <p:nvPr/>
        </p:nvGrpSpPr>
        <p:grpSpPr>
          <a:xfrm>
            <a:off x="8040087" y="1491230"/>
            <a:ext cx="2251869" cy="2251869"/>
            <a:chOff x="0" y="0"/>
            <a:chExt cx="2251867" cy="2251867"/>
          </a:xfrm>
        </p:grpSpPr>
        <p:sp>
          <p:nvSpPr>
            <p:cNvPr id="25" name="椭圆 31"/>
            <p:cNvSpPr/>
            <p:nvPr/>
          </p:nvSpPr>
          <p:spPr>
            <a:xfrm>
              <a:off x="0" y="0"/>
              <a:ext cx="2251868" cy="2251868"/>
            </a:xfrm>
            <a:prstGeom prst="ellipse">
              <a:avLst/>
            </a:prstGeom>
            <a:gradFill flip="none" rotWithShape="1">
              <a:gsLst>
                <a:gs pos="0">
                  <a:srgbClr val="FFFFFF"/>
                </a:gs>
                <a:gs pos="100000">
                  <a:srgbClr val="BFBFBF"/>
                </a:gs>
              </a:gsLst>
              <a:lin ang="5400000" scaled="0"/>
            </a:gradFill>
            <a:ln w="12700" cap="flat">
              <a:noFill/>
              <a:miter lim="400000"/>
            </a:ln>
            <a:effectLst>
              <a:outerShdw blurRad="355600" rotWithShape="0">
                <a:srgbClr val="000000">
                  <a:alpha val="75000"/>
                </a:srgbClr>
              </a:outerShdw>
              <a:reflection stA="50000" endPos="40000" dir="5400000" sy="-100000" algn="bl" rotWithShape="0"/>
            </a:effectLst>
          </p:spPr>
          <p:txBody>
            <a:bodyPr wrap="square" lIns="45719" tIns="45719" rIns="45719" bIns="45719" numCol="1" anchor="ctr">
              <a:noAutofit/>
            </a:bodyPr>
            <a:lstStyle/>
            <a:p>
              <a:pPr algn="ctr" defTabSz="685800">
                <a:defRPr sz="1200">
                  <a:solidFill>
                    <a:srgbClr val="FFFFFF"/>
                  </a:solidFill>
                </a:defRPr>
              </a:pPr>
              <a:endParaRPr/>
            </a:p>
          </p:txBody>
        </p:sp>
        <p:graphicFrame>
          <p:nvGraphicFramePr>
            <p:cNvPr id="26" name="图表 32"/>
            <p:cNvGraphicFramePr/>
            <p:nvPr/>
          </p:nvGraphicFramePr>
          <p:xfrm>
            <a:off x="418796" y="418795"/>
            <a:ext cx="1414277" cy="1414278"/>
          </p:xfrm>
          <a:graphic>
            <a:graphicData uri="http://schemas.openxmlformats.org/drawingml/2006/chart">
              <c:chart xmlns:c="http://schemas.openxmlformats.org/drawingml/2006/chart" xmlns:r="http://schemas.openxmlformats.org/officeDocument/2006/relationships" r:id="rId4"/>
            </a:graphicData>
          </a:graphic>
        </p:graphicFrame>
        <p:sp>
          <p:nvSpPr>
            <p:cNvPr id="27" name="椭圆 33"/>
            <p:cNvSpPr/>
            <p:nvPr/>
          </p:nvSpPr>
          <p:spPr>
            <a:xfrm>
              <a:off x="333806" y="333806"/>
              <a:ext cx="1584257" cy="1584257"/>
            </a:xfrm>
            <a:prstGeom prst="ellipse">
              <a:avLst/>
            </a:prstGeom>
            <a:noFill/>
            <a:ln w="63500" cap="flat">
              <a:solidFill>
                <a:srgbClr val="D2D2D2"/>
              </a:solidFill>
              <a:prstDash val="solid"/>
              <a:miter lim="800000"/>
            </a:ln>
            <a:effectLst/>
          </p:spPr>
          <p:txBody>
            <a:bodyPr wrap="square" lIns="45719" tIns="45719" rIns="45719" bIns="45719" numCol="1" anchor="ctr">
              <a:noAutofit/>
            </a:bodyPr>
            <a:lstStyle/>
            <a:p>
              <a:pPr algn="ctr" defTabSz="685800">
                <a:defRPr sz="1200">
                  <a:solidFill>
                    <a:srgbClr val="FFFFFF"/>
                  </a:solidFill>
                </a:defRPr>
              </a:pPr>
              <a:endParaRPr/>
            </a:p>
          </p:txBody>
        </p:sp>
        <p:sp>
          <p:nvSpPr>
            <p:cNvPr id="28" name="椭圆 34"/>
            <p:cNvSpPr/>
            <p:nvPr/>
          </p:nvSpPr>
          <p:spPr>
            <a:xfrm>
              <a:off x="552641" y="554586"/>
              <a:ext cx="1146585" cy="1146585"/>
            </a:xfrm>
            <a:prstGeom prst="ellipse">
              <a:avLst/>
            </a:prstGeom>
            <a:solidFill>
              <a:srgbClr val="F2F2F2"/>
            </a:solidFill>
            <a:ln w="12700" cap="flat">
              <a:noFill/>
              <a:miter lim="400000"/>
            </a:ln>
            <a:effectLst/>
          </p:spPr>
          <p:txBody>
            <a:bodyPr wrap="square" lIns="45719" tIns="45719" rIns="45719" bIns="45719" numCol="1" anchor="ctr">
              <a:noAutofit/>
            </a:bodyPr>
            <a:lstStyle/>
            <a:p>
              <a:pPr algn="ctr" defTabSz="685800">
                <a:defRPr sz="1200">
                  <a:solidFill>
                    <a:srgbClr val="FFFFFF"/>
                  </a:solidFill>
                </a:defRPr>
              </a:pPr>
              <a:endParaRPr/>
            </a:p>
          </p:txBody>
        </p:sp>
      </p:grpSp>
      <p:sp>
        <p:nvSpPr>
          <p:cNvPr id="29" name="矩形 35"/>
          <p:cNvSpPr txBox="1"/>
          <p:nvPr/>
        </p:nvSpPr>
        <p:spPr>
          <a:xfrm>
            <a:off x="8746141" y="2307363"/>
            <a:ext cx="815673" cy="614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a:spAutoFit/>
          </a:bodyPr>
          <a:lstStyle/>
          <a:p>
            <a:pPr algn="ctr" defTabSz="685800">
              <a:defRPr sz="3600">
                <a:solidFill>
                  <a:srgbClr val="595959"/>
                </a:solidFill>
              </a:defRPr>
            </a:pPr>
            <a:r>
              <a:t>60</a:t>
            </a:r>
            <a:r>
              <a:rPr sz="2000"/>
              <a:t>%</a:t>
            </a:r>
          </a:p>
        </p:txBody>
      </p:sp>
      <p:sp>
        <p:nvSpPr>
          <p:cNvPr id="30" name="椭圆 36"/>
          <p:cNvSpPr/>
          <p:nvPr/>
        </p:nvSpPr>
        <p:spPr>
          <a:xfrm>
            <a:off x="8685656" y="3145582"/>
            <a:ext cx="145455" cy="145455"/>
          </a:xfrm>
          <a:prstGeom prst="ellipse">
            <a:avLst/>
          </a:prstGeom>
          <a:solidFill>
            <a:srgbClr val="F2F2F2"/>
          </a:solidFill>
          <a:ln w="12700">
            <a:miter lim="400000"/>
          </a:ln>
          <a:effectLst>
            <a:outerShdw blurRad="50800" dist="25400" dir="2700000" rotWithShape="0">
              <a:srgbClr val="000000">
                <a:alpha val="35000"/>
              </a:srgbClr>
            </a:outerShdw>
          </a:effectLst>
        </p:spPr>
        <p:txBody>
          <a:bodyPr lIns="45719" rIns="45719" anchor="ctr"/>
          <a:lstStyle/>
          <a:p>
            <a:pPr algn="ctr" defTabSz="685800">
              <a:defRPr sz="1200">
                <a:solidFill>
                  <a:srgbClr val="FFFFFF"/>
                </a:solidFill>
              </a:defRPr>
            </a:pPr>
            <a:endParaRPr/>
          </a:p>
        </p:txBody>
      </p:sp>
      <p:grpSp>
        <p:nvGrpSpPr>
          <p:cNvPr id="31" name="组合 37"/>
          <p:cNvGrpSpPr/>
          <p:nvPr/>
        </p:nvGrpSpPr>
        <p:grpSpPr>
          <a:xfrm>
            <a:off x="8158229" y="4153624"/>
            <a:ext cx="1927654" cy="1969920"/>
            <a:chOff x="0" y="-190499"/>
            <a:chExt cx="1927652" cy="1969919"/>
          </a:xfrm>
        </p:grpSpPr>
        <p:sp>
          <p:nvSpPr>
            <p:cNvPr id="32" name="文本框 38"/>
            <p:cNvSpPr txBox="1"/>
            <p:nvPr/>
          </p:nvSpPr>
          <p:spPr>
            <a:xfrm>
              <a:off x="0" y="290979"/>
              <a:ext cx="1907572" cy="1488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685800">
                <a:lnSpc>
                  <a:spcPct val="150000"/>
                </a:lnSpc>
                <a:defRPr sz="1400">
                  <a:solidFill>
                    <a:srgbClr val="404040"/>
                  </a:solidFill>
                  <a:latin typeface="微软雅黑"/>
                  <a:ea typeface="微软雅黑"/>
                  <a:cs typeface="微软雅黑"/>
                  <a:sym typeface="微软雅黑"/>
                </a:defRPr>
              </a:lvl1pPr>
            </a:lstStyle>
            <a:p>
              <a:r>
                <a:t>点击输入本栏的具体文字，简明扼要的说明分项内容，请根据您的具体内容酌情修改。</a:t>
              </a:r>
            </a:p>
          </p:txBody>
        </p:sp>
        <p:sp>
          <p:nvSpPr>
            <p:cNvPr id="33" name="文本框 39"/>
            <p:cNvSpPr txBox="1"/>
            <p:nvPr/>
          </p:nvSpPr>
          <p:spPr>
            <a:xfrm>
              <a:off x="45404" y="-190500"/>
              <a:ext cx="1882249" cy="472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685800">
                <a:defRPr sz="2200" b="1" spc="110">
                  <a:solidFill>
                    <a:srgbClr val="0096FF"/>
                  </a:solidFill>
                </a:defRPr>
              </a:lvl1pPr>
            </a:lstStyle>
            <a:p>
              <a:r>
                <a:t>在此添加标题</a:t>
              </a:r>
            </a:p>
          </p:txBody>
        </p:sp>
        <p:sp>
          <p:nvSpPr>
            <p:cNvPr id="34" name="直接连接符 40"/>
            <p:cNvSpPr/>
            <p:nvPr/>
          </p:nvSpPr>
          <p:spPr>
            <a:xfrm>
              <a:off x="102239" y="279282"/>
              <a:ext cx="1545417" cy="1"/>
            </a:xfrm>
            <a:prstGeom prst="line">
              <a:avLst/>
            </a:prstGeom>
            <a:noFill/>
            <a:ln w="3175" cap="flat">
              <a:solidFill>
                <a:srgbClr val="595959"/>
              </a:solidFill>
              <a:prstDash val="sysDot"/>
              <a:miter lim="800000"/>
            </a:ln>
            <a:effectLst/>
          </p:spPr>
          <p:txBody>
            <a:bodyPr wrap="square" lIns="45719" tIns="45719" rIns="45719" bIns="45719" numCol="1" anchor="t">
              <a:noAutofit/>
            </a:bodyPr>
            <a:lstStyle/>
            <a:p>
              <a:pPr defTabSz="685800">
                <a:defRPr sz="1200"/>
              </a:pPr>
              <a:endParaRPr/>
            </a:p>
          </p:txBody>
        </p:sp>
      </p:grpSp>
      <p:sp>
        <p:nvSpPr>
          <p:cNvPr id="35"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360272811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322722" y="1481342"/>
            <a:ext cx="4292935" cy="4324716"/>
            <a:chOff x="0" y="0"/>
            <a:chExt cx="4292933" cy="4324714"/>
          </a:xfrm>
        </p:grpSpPr>
        <p:sp>
          <p:nvSpPr>
            <p:cNvPr id="3" name="Oval 11"/>
            <p:cNvSpPr/>
            <p:nvPr/>
          </p:nvSpPr>
          <p:spPr>
            <a:xfrm>
              <a:off x="954352" y="986133"/>
              <a:ext cx="2384229" cy="2384229"/>
            </a:xfrm>
            <a:prstGeom prst="ellipse">
              <a:avLst/>
            </a:prstGeom>
            <a:gradFill flip="none" rotWithShape="1">
              <a:gsLst>
                <a:gs pos="0">
                  <a:srgbClr val="D9D9DA"/>
                </a:gs>
                <a:gs pos="100000">
                  <a:srgbClr val="FFFFFF"/>
                </a:gs>
              </a:gsLst>
              <a:lin ang="2700000" scaled="0"/>
            </a:gradFill>
            <a:ln w="12700" cap="flat">
              <a:solidFill>
                <a:srgbClr val="ECECED"/>
              </a:solidFill>
              <a:prstDash val="solid"/>
              <a:round/>
            </a:ln>
            <a:effectLst>
              <a:outerShdw blurRad="203200" dist="114300" dir="2700000" rotWithShape="0">
                <a:srgbClr val="000000">
                  <a:alpha val="32000"/>
                </a:srgbClr>
              </a:outerShdw>
            </a:effectLst>
          </p:spPr>
          <p:txBody>
            <a:bodyPr wrap="square" lIns="45719" tIns="45719" rIns="45719" bIns="45719" numCol="1" anchor="t">
              <a:noAutofit/>
            </a:bodyPr>
            <a:lstStyle/>
            <a:p>
              <a:endParaRPr/>
            </a:p>
          </p:txBody>
        </p:sp>
        <p:sp>
          <p:nvSpPr>
            <p:cNvPr id="4" name="Freeform 12"/>
            <p:cNvSpPr/>
            <p:nvPr/>
          </p:nvSpPr>
          <p:spPr>
            <a:xfrm rot="18900908">
              <a:off x="1415975" y="302700"/>
              <a:ext cx="1461569" cy="14615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lnTo>
                    <a:pt x="21600" y="0"/>
                  </a:lnTo>
                  <a:lnTo>
                    <a:pt x="21600" y="10800"/>
                  </a:lnTo>
                  <a:cubicBezTo>
                    <a:pt x="21600" y="16765"/>
                    <a:pt x="16765" y="21600"/>
                    <a:pt x="10800" y="21600"/>
                  </a:cubicBezTo>
                  <a:cubicBezTo>
                    <a:pt x="4835" y="21600"/>
                    <a:pt x="0" y="16765"/>
                    <a:pt x="0" y="10800"/>
                  </a:cubicBezTo>
                  <a:lnTo>
                    <a:pt x="0" y="10800"/>
                  </a:lnTo>
                  <a:close/>
                </a:path>
              </a:pathLst>
            </a:custGeom>
            <a:gradFill flip="none" rotWithShape="1">
              <a:gsLst>
                <a:gs pos="0">
                  <a:srgbClr val="F7F9F8"/>
                </a:gs>
                <a:gs pos="100000">
                  <a:srgbClr val="E2E2E4"/>
                </a:gs>
              </a:gsLst>
              <a:lin ang="18900000" scaled="0"/>
            </a:gradFill>
            <a:ln w="25400" cap="flat">
              <a:solidFill>
                <a:srgbClr val="ECECED"/>
              </a:solidFill>
              <a:prstDash val="solid"/>
              <a:round/>
            </a:ln>
            <a:effectLst>
              <a:outerShdw blurRad="254000" dir="5940000" rotWithShape="0">
                <a:srgbClr val="000000">
                  <a:alpha val="2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5" name="Freeform 13"/>
            <p:cNvGrpSpPr/>
            <p:nvPr/>
          </p:nvGrpSpPr>
          <p:grpSpPr>
            <a:xfrm>
              <a:off x="2225964" y="1145056"/>
              <a:ext cx="2066970" cy="2066970"/>
              <a:chOff x="0" y="0"/>
              <a:chExt cx="2066969" cy="2066969"/>
            </a:xfrm>
          </p:grpSpPr>
          <p:sp>
            <p:nvSpPr>
              <p:cNvPr id="28" name="形状"/>
              <p:cNvSpPr/>
              <p:nvPr/>
            </p:nvSpPr>
            <p:spPr>
              <a:xfrm rot="2700908">
                <a:off x="302700" y="302700"/>
                <a:ext cx="1461569" cy="14615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lnTo>
                      <a:pt x="21600" y="0"/>
                    </a:lnTo>
                    <a:lnTo>
                      <a:pt x="21600" y="10800"/>
                    </a:lnTo>
                    <a:cubicBezTo>
                      <a:pt x="21600" y="16765"/>
                      <a:pt x="16765" y="21600"/>
                      <a:pt x="10800" y="21600"/>
                    </a:cubicBezTo>
                    <a:cubicBezTo>
                      <a:pt x="4835" y="21600"/>
                      <a:pt x="0" y="16765"/>
                      <a:pt x="0" y="10800"/>
                    </a:cubicBezTo>
                    <a:lnTo>
                      <a:pt x="0" y="10800"/>
                    </a:lnTo>
                    <a:close/>
                  </a:path>
                </a:pathLst>
              </a:custGeom>
              <a:gradFill flip="none" rotWithShape="1">
                <a:gsLst>
                  <a:gs pos="0">
                    <a:srgbClr val="F0F0F0"/>
                  </a:gs>
                  <a:gs pos="100000">
                    <a:srgbClr val="F1F1F1"/>
                  </a:gs>
                </a:gsLst>
                <a:lin ang="2700000" scaled="0"/>
              </a:gradFill>
              <a:ln w="12700" cap="flat">
                <a:noFill/>
                <a:miter lim="400000"/>
              </a:ln>
              <a:effectLst>
                <a:outerShdw blurRad="190500" dist="88900" dir="27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9" name="V"/>
              <p:cNvSpPr txBox="1"/>
              <p:nvPr/>
            </p:nvSpPr>
            <p:spPr>
              <a:xfrm rot="2700908">
                <a:off x="302701" y="841714"/>
                <a:ext cx="1461568" cy="383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V</a:t>
                </a:r>
              </a:p>
            </p:txBody>
          </p:sp>
        </p:grpSp>
        <p:sp>
          <p:nvSpPr>
            <p:cNvPr id="6" name="Freeform 15"/>
            <p:cNvSpPr/>
            <p:nvPr/>
          </p:nvSpPr>
          <p:spPr>
            <a:xfrm rot="13500908">
              <a:off x="302700" y="1447169"/>
              <a:ext cx="1461569" cy="14615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lnTo>
                    <a:pt x="21600" y="0"/>
                  </a:lnTo>
                  <a:lnTo>
                    <a:pt x="21600" y="10800"/>
                  </a:lnTo>
                  <a:cubicBezTo>
                    <a:pt x="21600" y="16765"/>
                    <a:pt x="16765" y="21600"/>
                    <a:pt x="10800" y="21600"/>
                  </a:cubicBezTo>
                  <a:cubicBezTo>
                    <a:pt x="4835" y="21600"/>
                    <a:pt x="0" y="16765"/>
                    <a:pt x="0" y="10800"/>
                  </a:cubicBezTo>
                  <a:lnTo>
                    <a:pt x="0" y="10800"/>
                  </a:lnTo>
                  <a:close/>
                </a:path>
              </a:pathLst>
            </a:custGeom>
            <a:gradFill flip="none" rotWithShape="1">
              <a:gsLst>
                <a:gs pos="0">
                  <a:srgbClr val="F7F9F8"/>
                </a:gs>
                <a:gs pos="100000">
                  <a:srgbClr val="E2E2E4"/>
                </a:gs>
              </a:gsLst>
              <a:lin ang="18900000" scaled="0"/>
            </a:gradFill>
            <a:ln w="25400" cap="flat">
              <a:solidFill>
                <a:srgbClr val="ECECED"/>
              </a:solidFill>
              <a:prstDash val="solid"/>
              <a:round/>
            </a:ln>
            <a:effectLst>
              <a:outerShdw blurRad="254000" dir="5940000" rotWithShape="0">
                <a:srgbClr val="000000">
                  <a:alpha val="2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 name="Freeform 16"/>
            <p:cNvSpPr/>
            <p:nvPr/>
          </p:nvSpPr>
          <p:spPr>
            <a:xfrm rot="8100908">
              <a:off x="1415388" y="2560446"/>
              <a:ext cx="1461569" cy="14615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lnTo>
                    <a:pt x="21600" y="0"/>
                  </a:lnTo>
                  <a:lnTo>
                    <a:pt x="21600" y="10800"/>
                  </a:lnTo>
                  <a:cubicBezTo>
                    <a:pt x="21600" y="16765"/>
                    <a:pt x="16765" y="21600"/>
                    <a:pt x="10800" y="21600"/>
                  </a:cubicBezTo>
                  <a:cubicBezTo>
                    <a:pt x="4835" y="21600"/>
                    <a:pt x="0" y="16765"/>
                    <a:pt x="0" y="10800"/>
                  </a:cubicBezTo>
                  <a:lnTo>
                    <a:pt x="0" y="10800"/>
                  </a:lnTo>
                  <a:close/>
                </a:path>
              </a:pathLst>
            </a:custGeom>
            <a:gradFill flip="none" rotWithShape="1">
              <a:gsLst>
                <a:gs pos="0">
                  <a:srgbClr val="F7F9F8"/>
                </a:gs>
                <a:gs pos="100000">
                  <a:srgbClr val="E2E2E4"/>
                </a:gs>
              </a:gsLst>
              <a:lin ang="18900000" scaled="0"/>
            </a:gradFill>
            <a:ln w="25400" cap="flat">
              <a:solidFill>
                <a:srgbClr val="ECECED"/>
              </a:solidFill>
              <a:prstDash val="solid"/>
              <a:round/>
            </a:ln>
            <a:effectLst>
              <a:outerShdw blurRad="254000" dir="5940000" rotWithShape="0">
                <a:srgbClr val="000000">
                  <a:alpha val="2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 name="Oval 44"/>
            <p:cNvSpPr/>
            <p:nvPr/>
          </p:nvSpPr>
          <p:spPr>
            <a:xfrm>
              <a:off x="588595" y="1733446"/>
              <a:ext cx="889603" cy="8896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9" name="Oval 51"/>
            <p:cNvSpPr/>
            <p:nvPr/>
          </p:nvSpPr>
          <p:spPr>
            <a:xfrm>
              <a:off x="2817955" y="1737364"/>
              <a:ext cx="889603" cy="8896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10" name="Oval 52"/>
            <p:cNvSpPr/>
            <p:nvPr/>
          </p:nvSpPr>
          <p:spPr>
            <a:xfrm>
              <a:off x="1721288" y="600705"/>
              <a:ext cx="889603" cy="8896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11" name="Oval 53"/>
            <p:cNvSpPr/>
            <p:nvPr/>
          </p:nvSpPr>
          <p:spPr>
            <a:xfrm>
              <a:off x="1715442" y="2825306"/>
              <a:ext cx="889603" cy="88960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12" name="Freeform 25"/>
            <p:cNvSpPr/>
            <p:nvPr/>
          </p:nvSpPr>
          <p:spPr>
            <a:xfrm>
              <a:off x="1815630" y="854488"/>
              <a:ext cx="658255" cy="494967"/>
            </a:xfrm>
            <a:custGeom>
              <a:avLst/>
              <a:gdLst/>
              <a:ahLst/>
              <a:cxnLst>
                <a:cxn ang="0">
                  <a:pos x="wd2" y="hd2"/>
                </a:cxn>
                <a:cxn ang="5400000">
                  <a:pos x="wd2" y="hd2"/>
                </a:cxn>
                <a:cxn ang="10800000">
                  <a:pos x="wd2" y="hd2"/>
                </a:cxn>
                <a:cxn ang="16200000">
                  <a:pos x="wd2" y="hd2"/>
                </a:cxn>
              </a:cxnLst>
              <a:rect l="0" t="0" r="r" b="b"/>
              <a:pathLst>
                <a:path w="21600" h="21600" extrusionOk="0">
                  <a:moveTo>
                    <a:pt x="21262" y="5175"/>
                  </a:moveTo>
                  <a:cubicBezTo>
                    <a:pt x="17719" y="450"/>
                    <a:pt x="17719" y="450"/>
                    <a:pt x="17719" y="450"/>
                  </a:cubicBezTo>
                  <a:cubicBezTo>
                    <a:pt x="17550" y="225"/>
                    <a:pt x="17213" y="0"/>
                    <a:pt x="16875" y="0"/>
                  </a:cubicBezTo>
                  <a:cubicBezTo>
                    <a:pt x="4725" y="0"/>
                    <a:pt x="4725" y="0"/>
                    <a:pt x="4725" y="0"/>
                  </a:cubicBezTo>
                  <a:cubicBezTo>
                    <a:pt x="4388" y="0"/>
                    <a:pt x="4050" y="225"/>
                    <a:pt x="3881" y="450"/>
                  </a:cubicBezTo>
                  <a:cubicBezTo>
                    <a:pt x="337" y="5175"/>
                    <a:pt x="337" y="5175"/>
                    <a:pt x="337" y="5175"/>
                  </a:cubicBezTo>
                  <a:cubicBezTo>
                    <a:pt x="169" y="5400"/>
                    <a:pt x="0" y="5850"/>
                    <a:pt x="0" y="6300"/>
                  </a:cubicBezTo>
                  <a:cubicBezTo>
                    <a:pt x="0" y="6750"/>
                    <a:pt x="169" y="7200"/>
                    <a:pt x="337" y="7650"/>
                  </a:cubicBezTo>
                  <a:cubicBezTo>
                    <a:pt x="9788" y="20925"/>
                    <a:pt x="9788" y="20925"/>
                    <a:pt x="9788" y="20925"/>
                  </a:cubicBezTo>
                  <a:cubicBezTo>
                    <a:pt x="10125" y="21375"/>
                    <a:pt x="10462" y="21600"/>
                    <a:pt x="10800" y="21600"/>
                  </a:cubicBezTo>
                  <a:cubicBezTo>
                    <a:pt x="11138" y="21600"/>
                    <a:pt x="11475" y="21375"/>
                    <a:pt x="11812" y="20925"/>
                  </a:cubicBezTo>
                  <a:cubicBezTo>
                    <a:pt x="21262" y="7650"/>
                    <a:pt x="21262" y="7650"/>
                    <a:pt x="21262" y="7650"/>
                  </a:cubicBezTo>
                  <a:cubicBezTo>
                    <a:pt x="21431" y="7200"/>
                    <a:pt x="21600" y="6750"/>
                    <a:pt x="21600" y="6300"/>
                  </a:cubicBezTo>
                  <a:cubicBezTo>
                    <a:pt x="21600" y="5850"/>
                    <a:pt x="21431" y="5400"/>
                    <a:pt x="21262" y="5175"/>
                  </a:cubicBezTo>
                  <a:moveTo>
                    <a:pt x="12319" y="6300"/>
                  </a:moveTo>
                  <a:cubicBezTo>
                    <a:pt x="9281" y="6300"/>
                    <a:pt x="9281" y="6300"/>
                    <a:pt x="9281" y="6300"/>
                  </a:cubicBezTo>
                  <a:cubicBezTo>
                    <a:pt x="10800" y="4725"/>
                    <a:pt x="10800" y="4725"/>
                    <a:pt x="10800" y="4725"/>
                  </a:cubicBezTo>
                  <a:lnTo>
                    <a:pt x="12319" y="6300"/>
                  </a:lnTo>
                  <a:close/>
                  <a:moveTo>
                    <a:pt x="11306" y="4050"/>
                  </a:moveTo>
                  <a:cubicBezTo>
                    <a:pt x="13162" y="2025"/>
                    <a:pt x="13162" y="2025"/>
                    <a:pt x="13162" y="2025"/>
                  </a:cubicBezTo>
                  <a:cubicBezTo>
                    <a:pt x="14513" y="3825"/>
                    <a:pt x="14513" y="3825"/>
                    <a:pt x="14513" y="3825"/>
                  </a:cubicBezTo>
                  <a:cubicBezTo>
                    <a:pt x="12825" y="5625"/>
                    <a:pt x="12825" y="5625"/>
                    <a:pt x="12825" y="5625"/>
                  </a:cubicBezTo>
                  <a:lnTo>
                    <a:pt x="11306" y="4050"/>
                  </a:lnTo>
                  <a:close/>
                  <a:moveTo>
                    <a:pt x="8775" y="5625"/>
                  </a:moveTo>
                  <a:cubicBezTo>
                    <a:pt x="7088" y="3825"/>
                    <a:pt x="7088" y="3825"/>
                    <a:pt x="7088" y="3825"/>
                  </a:cubicBezTo>
                  <a:cubicBezTo>
                    <a:pt x="8438" y="2025"/>
                    <a:pt x="8438" y="2025"/>
                    <a:pt x="8438" y="2025"/>
                  </a:cubicBezTo>
                  <a:cubicBezTo>
                    <a:pt x="10294" y="4050"/>
                    <a:pt x="10294" y="4050"/>
                    <a:pt x="10294" y="4050"/>
                  </a:cubicBezTo>
                  <a:lnTo>
                    <a:pt x="8775" y="5625"/>
                  </a:lnTo>
                  <a:close/>
                  <a:moveTo>
                    <a:pt x="12488" y="7200"/>
                  </a:moveTo>
                  <a:cubicBezTo>
                    <a:pt x="10800" y="18450"/>
                    <a:pt x="10800" y="18450"/>
                    <a:pt x="10800" y="18450"/>
                  </a:cubicBezTo>
                  <a:cubicBezTo>
                    <a:pt x="9112" y="7200"/>
                    <a:pt x="9112" y="7200"/>
                    <a:pt x="9112" y="7200"/>
                  </a:cubicBezTo>
                  <a:lnTo>
                    <a:pt x="12488" y="7200"/>
                  </a:lnTo>
                  <a:close/>
                  <a:moveTo>
                    <a:pt x="13162" y="7200"/>
                  </a:moveTo>
                  <a:cubicBezTo>
                    <a:pt x="16538" y="7200"/>
                    <a:pt x="16538" y="7200"/>
                    <a:pt x="16538" y="7200"/>
                  </a:cubicBezTo>
                  <a:cubicBezTo>
                    <a:pt x="11475" y="18225"/>
                    <a:pt x="11475" y="18225"/>
                    <a:pt x="11475" y="18225"/>
                  </a:cubicBezTo>
                  <a:lnTo>
                    <a:pt x="13162" y="7200"/>
                  </a:lnTo>
                  <a:close/>
                  <a:moveTo>
                    <a:pt x="13331" y="6300"/>
                  </a:moveTo>
                  <a:cubicBezTo>
                    <a:pt x="15019" y="4500"/>
                    <a:pt x="15019" y="4500"/>
                    <a:pt x="15019" y="4500"/>
                  </a:cubicBezTo>
                  <a:cubicBezTo>
                    <a:pt x="16369" y="6300"/>
                    <a:pt x="16369" y="6300"/>
                    <a:pt x="16369" y="6300"/>
                  </a:cubicBezTo>
                  <a:lnTo>
                    <a:pt x="13331" y="6300"/>
                  </a:lnTo>
                  <a:close/>
                  <a:moveTo>
                    <a:pt x="14006" y="1800"/>
                  </a:moveTo>
                  <a:cubicBezTo>
                    <a:pt x="16369" y="1800"/>
                    <a:pt x="16369" y="1800"/>
                    <a:pt x="16369" y="1800"/>
                  </a:cubicBezTo>
                  <a:cubicBezTo>
                    <a:pt x="15019" y="3150"/>
                    <a:pt x="15019" y="3150"/>
                    <a:pt x="15019" y="3150"/>
                  </a:cubicBezTo>
                  <a:lnTo>
                    <a:pt x="14006" y="1800"/>
                  </a:lnTo>
                  <a:close/>
                  <a:moveTo>
                    <a:pt x="10800" y="3375"/>
                  </a:moveTo>
                  <a:cubicBezTo>
                    <a:pt x="9281" y="1800"/>
                    <a:pt x="9281" y="1800"/>
                    <a:pt x="9281" y="1800"/>
                  </a:cubicBezTo>
                  <a:cubicBezTo>
                    <a:pt x="12319" y="1800"/>
                    <a:pt x="12319" y="1800"/>
                    <a:pt x="12319" y="1800"/>
                  </a:cubicBezTo>
                  <a:lnTo>
                    <a:pt x="10800" y="3375"/>
                  </a:lnTo>
                  <a:close/>
                  <a:moveTo>
                    <a:pt x="6581" y="3150"/>
                  </a:moveTo>
                  <a:cubicBezTo>
                    <a:pt x="5231" y="1800"/>
                    <a:pt x="5231" y="1800"/>
                    <a:pt x="5231" y="1800"/>
                  </a:cubicBezTo>
                  <a:cubicBezTo>
                    <a:pt x="7594" y="1800"/>
                    <a:pt x="7594" y="1800"/>
                    <a:pt x="7594" y="1800"/>
                  </a:cubicBezTo>
                  <a:lnTo>
                    <a:pt x="6581" y="3150"/>
                  </a:lnTo>
                  <a:close/>
                  <a:moveTo>
                    <a:pt x="6581" y="4500"/>
                  </a:moveTo>
                  <a:cubicBezTo>
                    <a:pt x="8269" y="6300"/>
                    <a:pt x="8269" y="6300"/>
                    <a:pt x="8269" y="6300"/>
                  </a:cubicBezTo>
                  <a:cubicBezTo>
                    <a:pt x="5231" y="6300"/>
                    <a:pt x="5231" y="6300"/>
                    <a:pt x="5231" y="6300"/>
                  </a:cubicBezTo>
                  <a:lnTo>
                    <a:pt x="6581" y="4500"/>
                  </a:lnTo>
                  <a:close/>
                  <a:moveTo>
                    <a:pt x="8438" y="7200"/>
                  </a:moveTo>
                  <a:cubicBezTo>
                    <a:pt x="10125" y="18225"/>
                    <a:pt x="10125" y="18225"/>
                    <a:pt x="10125" y="18225"/>
                  </a:cubicBezTo>
                  <a:cubicBezTo>
                    <a:pt x="5063" y="7200"/>
                    <a:pt x="5063" y="7200"/>
                    <a:pt x="5063" y="7200"/>
                  </a:cubicBezTo>
                  <a:lnTo>
                    <a:pt x="8438" y="7200"/>
                  </a:lnTo>
                  <a:close/>
                  <a:moveTo>
                    <a:pt x="8606" y="16650"/>
                  </a:moveTo>
                  <a:cubicBezTo>
                    <a:pt x="1856" y="7200"/>
                    <a:pt x="1856" y="7200"/>
                    <a:pt x="1856" y="7200"/>
                  </a:cubicBezTo>
                  <a:cubicBezTo>
                    <a:pt x="4388" y="7200"/>
                    <a:pt x="4388" y="7200"/>
                    <a:pt x="4388" y="7200"/>
                  </a:cubicBezTo>
                  <a:lnTo>
                    <a:pt x="8606" y="16650"/>
                  </a:lnTo>
                  <a:close/>
                  <a:moveTo>
                    <a:pt x="17213" y="7200"/>
                  </a:moveTo>
                  <a:cubicBezTo>
                    <a:pt x="19744" y="7200"/>
                    <a:pt x="19744" y="7200"/>
                    <a:pt x="19744" y="7200"/>
                  </a:cubicBezTo>
                  <a:cubicBezTo>
                    <a:pt x="12994" y="16650"/>
                    <a:pt x="12994" y="16650"/>
                    <a:pt x="12994" y="16650"/>
                  </a:cubicBezTo>
                  <a:lnTo>
                    <a:pt x="17213" y="7200"/>
                  </a:lnTo>
                  <a:close/>
                  <a:moveTo>
                    <a:pt x="17381" y="6300"/>
                  </a:moveTo>
                  <a:cubicBezTo>
                    <a:pt x="15525" y="3825"/>
                    <a:pt x="15525" y="3825"/>
                    <a:pt x="15525" y="3825"/>
                  </a:cubicBezTo>
                  <a:cubicBezTo>
                    <a:pt x="17044" y="2250"/>
                    <a:pt x="17044" y="2250"/>
                    <a:pt x="17044" y="2250"/>
                  </a:cubicBezTo>
                  <a:cubicBezTo>
                    <a:pt x="20250" y="6300"/>
                    <a:pt x="20250" y="6300"/>
                    <a:pt x="20250" y="6300"/>
                  </a:cubicBezTo>
                  <a:lnTo>
                    <a:pt x="17381" y="6300"/>
                  </a:lnTo>
                  <a:close/>
                  <a:moveTo>
                    <a:pt x="4556" y="2250"/>
                  </a:moveTo>
                  <a:cubicBezTo>
                    <a:pt x="6075" y="3825"/>
                    <a:pt x="6075" y="3825"/>
                    <a:pt x="6075" y="3825"/>
                  </a:cubicBezTo>
                  <a:cubicBezTo>
                    <a:pt x="4219" y="6300"/>
                    <a:pt x="4219" y="6300"/>
                    <a:pt x="4219" y="6300"/>
                  </a:cubicBezTo>
                  <a:cubicBezTo>
                    <a:pt x="1350" y="6300"/>
                    <a:pt x="1350" y="6300"/>
                    <a:pt x="1350" y="6300"/>
                  </a:cubicBezTo>
                  <a:lnTo>
                    <a:pt x="4556" y="22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nvGrpSpPr>
            <p:cNvPr id="13" name="组合 184"/>
            <p:cNvGrpSpPr/>
            <p:nvPr/>
          </p:nvGrpSpPr>
          <p:grpSpPr>
            <a:xfrm>
              <a:off x="3070992" y="1877263"/>
              <a:ext cx="398439" cy="581181"/>
              <a:chOff x="0" y="0"/>
              <a:chExt cx="398438" cy="581180"/>
            </a:xfrm>
          </p:grpSpPr>
          <p:sp>
            <p:nvSpPr>
              <p:cNvPr id="19" name="Oval 114"/>
              <p:cNvSpPr/>
              <p:nvPr/>
            </p:nvSpPr>
            <p:spPr>
              <a:xfrm>
                <a:off x="163270" y="164767"/>
                <a:ext cx="35951" cy="35951"/>
              </a:xfrm>
              <a:prstGeom prst="ellipse">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0" name="Oval 115"/>
              <p:cNvSpPr/>
              <p:nvPr/>
            </p:nvSpPr>
            <p:spPr>
              <a:xfrm>
                <a:off x="163270" y="381961"/>
                <a:ext cx="35951" cy="35951"/>
              </a:xfrm>
              <a:prstGeom prst="ellipse">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1" name="Oval 116"/>
              <p:cNvSpPr/>
              <p:nvPr/>
            </p:nvSpPr>
            <p:spPr>
              <a:xfrm>
                <a:off x="53923" y="272615"/>
                <a:ext cx="35951" cy="35951"/>
              </a:xfrm>
              <a:prstGeom prst="ellipse">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2" name="Oval 117"/>
              <p:cNvSpPr/>
              <p:nvPr/>
            </p:nvSpPr>
            <p:spPr>
              <a:xfrm>
                <a:off x="271118" y="272615"/>
                <a:ext cx="35951" cy="35951"/>
              </a:xfrm>
              <a:prstGeom prst="ellipse">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3" name="Freeform 118"/>
              <p:cNvSpPr/>
              <p:nvPr/>
            </p:nvSpPr>
            <p:spPr>
              <a:xfrm>
                <a:off x="86503" y="348259"/>
                <a:ext cx="33703" cy="35949"/>
              </a:xfrm>
              <a:custGeom>
                <a:avLst/>
                <a:gdLst/>
                <a:ahLst/>
                <a:cxnLst>
                  <a:cxn ang="0">
                    <a:pos x="wd2" y="hd2"/>
                  </a:cxn>
                  <a:cxn ang="5400000">
                    <a:pos x="wd2" y="hd2"/>
                  </a:cxn>
                  <a:cxn ang="10800000">
                    <a:pos x="wd2" y="hd2"/>
                  </a:cxn>
                  <a:cxn ang="16200000">
                    <a:pos x="wd2" y="hd2"/>
                  </a:cxn>
                </a:cxnLst>
                <a:rect l="0" t="0" r="r" b="b"/>
                <a:pathLst>
                  <a:path w="20250" h="19200" extrusionOk="0">
                    <a:moveTo>
                      <a:pt x="2025" y="3600"/>
                    </a:moveTo>
                    <a:cubicBezTo>
                      <a:pt x="-675" y="6000"/>
                      <a:pt x="-675" y="13200"/>
                      <a:pt x="2025" y="15600"/>
                    </a:cubicBezTo>
                    <a:cubicBezTo>
                      <a:pt x="7425" y="20400"/>
                      <a:pt x="12825" y="20400"/>
                      <a:pt x="18225" y="15600"/>
                    </a:cubicBezTo>
                    <a:cubicBezTo>
                      <a:pt x="20925" y="13200"/>
                      <a:pt x="20925" y="6000"/>
                      <a:pt x="18225" y="3600"/>
                    </a:cubicBezTo>
                    <a:cubicBezTo>
                      <a:pt x="12825" y="-1200"/>
                      <a:pt x="7425" y="-1200"/>
                      <a:pt x="2025" y="3600"/>
                    </a:cubicBezTo>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4" name="Freeform 119"/>
              <p:cNvSpPr/>
              <p:nvPr/>
            </p:nvSpPr>
            <p:spPr>
              <a:xfrm>
                <a:off x="86503" y="193976"/>
                <a:ext cx="33703" cy="35950"/>
              </a:xfrm>
              <a:custGeom>
                <a:avLst/>
                <a:gdLst/>
                <a:ahLst/>
                <a:cxnLst>
                  <a:cxn ang="0">
                    <a:pos x="wd2" y="hd2"/>
                  </a:cxn>
                  <a:cxn ang="5400000">
                    <a:pos x="wd2" y="hd2"/>
                  </a:cxn>
                  <a:cxn ang="10800000">
                    <a:pos x="wd2" y="hd2"/>
                  </a:cxn>
                  <a:cxn ang="16200000">
                    <a:pos x="wd2" y="hd2"/>
                  </a:cxn>
                </a:cxnLst>
                <a:rect l="0" t="0" r="r" b="b"/>
                <a:pathLst>
                  <a:path w="20250" h="19200" extrusionOk="0">
                    <a:moveTo>
                      <a:pt x="2025" y="3600"/>
                    </a:moveTo>
                    <a:cubicBezTo>
                      <a:pt x="-675" y="6000"/>
                      <a:pt x="-675" y="13200"/>
                      <a:pt x="2025" y="15600"/>
                    </a:cubicBezTo>
                    <a:cubicBezTo>
                      <a:pt x="7425" y="20400"/>
                      <a:pt x="12825" y="20400"/>
                      <a:pt x="18225" y="15600"/>
                    </a:cubicBezTo>
                    <a:cubicBezTo>
                      <a:pt x="20925" y="13200"/>
                      <a:pt x="20925" y="6000"/>
                      <a:pt x="18225" y="3600"/>
                    </a:cubicBezTo>
                    <a:cubicBezTo>
                      <a:pt x="12825" y="-1200"/>
                      <a:pt x="7425" y="-1200"/>
                      <a:pt x="2025" y="3600"/>
                    </a:cubicBezTo>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5" name="Freeform 120"/>
              <p:cNvSpPr/>
              <p:nvPr/>
            </p:nvSpPr>
            <p:spPr>
              <a:xfrm>
                <a:off x="240785" y="348259"/>
                <a:ext cx="33703" cy="35949"/>
              </a:xfrm>
              <a:custGeom>
                <a:avLst/>
                <a:gdLst/>
                <a:ahLst/>
                <a:cxnLst>
                  <a:cxn ang="0">
                    <a:pos x="wd2" y="hd2"/>
                  </a:cxn>
                  <a:cxn ang="5400000">
                    <a:pos x="wd2" y="hd2"/>
                  </a:cxn>
                  <a:cxn ang="10800000">
                    <a:pos x="wd2" y="hd2"/>
                  </a:cxn>
                  <a:cxn ang="16200000">
                    <a:pos x="wd2" y="hd2"/>
                  </a:cxn>
                </a:cxnLst>
                <a:rect l="0" t="0" r="r" b="b"/>
                <a:pathLst>
                  <a:path w="20250" h="19200" extrusionOk="0">
                    <a:moveTo>
                      <a:pt x="2025" y="3600"/>
                    </a:moveTo>
                    <a:cubicBezTo>
                      <a:pt x="-675" y="6000"/>
                      <a:pt x="-675" y="13200"/>
                      <a:pt x="2025" y="15600"/>
                    </a:cubicBezTo>
                    <a:cubicBezTo>
                      <a:pt x="7425" y="20400"/>
                      <a:pt x="12825" y="20400"/>
                      <a:pt x="18225" y="15600"/>
                    </a:cubicBezTo>
                    <a:cubicBezTo>
                      <a:pt x="20925" y="13200"/>
                      <a:pt x="20925" y="6000"/>
                      <a:pt x="18225" y="3600"/>
                    </a:cubicBezTo>
                    <a:cubicBezTo>
                      <a:pt x="12825" y="-1200"/>
                      <a:pt x="7425" y="-1200"/>
                      <a:pt x="2025" y="3600"/>
                    </a:cubicBezTo>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 name="Freeform 121"/>
              <p:cNvSpPr/>
              <p:nvPr/>
            </p:nvSpPr>
            <p:spPr>
              <a:xfrm>
                <a:off x="-1" y="-1"/>
                <a:ext cx="398440" cy="581182"/>
              </a:xfrm>
              <a:custGeom>
                <a:avLst/>
                <a:gdLst/>
                <a:ahLst/>
                <a:cxnLst>
                  <a:cxn ang="0">
                    <a:pos x="wd2" y="hd2"/>
                  </a:cxn>
                  <a:cxn ang="5400000">
                    <a:pos x="wd2" y="hd2"/>
                  </a:cxn>
                  <a:cxn ang="10800000">
                    <a:pos x="wd2" y="hd2"/>
                  </a:cxn>
                  <a:cxn ang="16200000">
                    <a:pos x="wd2" y="hd2"/>
                  </a:cxn>
                </a:cxnLst>
                <a:rect l="0" t="0" r="r" b="b"/>
                <a:pathLst>
                  <a:path w="21600" h="21600" extrusionOk="0">
                    <a:moveTo>
                      <a:pt x="19636" y="9450"/>
                    </a:moveTo>
                    <a:cubicBezTo>
                      <a:pt x="19636" y="9450"/>
                      <a:pt x="19391" y="9450"/>
                      <a:pt x="19391" y="9450"/>
                    </a:cubicBezTo>
                    <a:cubicBezTo>
                      <a:pt x="19145" y="8269"/>
                      <a:pt x="18409" y="7256"/>
                      <a:pt x="17182" y="6244"/>
                    </a:cubicBezTo>
                    <a:cubicBezTo>
                      <a:pt x="15709" y="1012"/>
                      <a:pt x="15709" y="1012"/>
                      <a:pt x="15709" y="1012"/>
                    </a:cubicBezTo>
                    <a:cubicBezTo>
                      <a:pt x="15709" y="337"/>
                      <a:pt x="14727" y="0"/>
                      <a:pt x="13745" y="0"/>
                    </a:cubicBezTo>
                    <a:cubicBezTo>
                      <a:pt x="5891" y="0"/>
                      <a:pt x="5891" y="0"/>
                      <a:pt x="5891" y="0"/>
                    </a:cubicBezTo>
                    <a:cubicBezTo>
                      <a:pt x="5155" y="0"/>
                      <a:pt x="4173" y="337"/>
                      <a:pt x="4173" y="1012"/>
                    </a:cubicBezTo>
                    <a:cubicBezTo>
                      <a:pt x="2700" y="6075"/>
                      <a:pt x="2700" y="6075"/>
                      <a:pt x="2700" y="6075"/>
                    </a:cubicBezTo>
                    <a:cubicBezTo>
                      <a:pt x="982" y="7256"/>
                      <a:pt x="0" y="8944"/>
                      <a:pt x="0" y="10800"/>
                    </a:cubicBezTo>
                    <a:cubicBezTo>
                      <a:pt x="0" y="12488"/>
                      <a:pt x="982" y="14006"/>
                      <a:pt x="2455" y="15188"/>
                    </a:cubicBezTo>
                    <a:cubicBezTo>
                      <a:pt x="3927" y="20419"/>
                      <a:pt x="3927" y="20419"/>
                      <a:pt x="3927" y="20419"/>
                    </a:cubicBezTo>
                    <a:cubicBezTo>
                      <a:pt x="4173" y="21094"/>
                      <a:pt x="4909" y="21600"/>
                      <a:pt x="5891" y="21600"/>
                    </a:cubicBezTo>
                    <a:cubicBezTo>
                      <a:pt x="13745" y="21600"/>
                      <a:pt x="13745" y="21600"/>
                      <a:pt x="13745" y="21600"/>
                    </a:cubicBezTo>
                    <a:cubicBezTo>
                      <a:pt x="14727" y="21600"/>
                      <a:pt x="15464" y="21094"/>
                      <a:pt x="15709" y="20419"/>
                    </a:cubicBezTo>
                    <a:cubicBezTo>
                      <a:pt x="17182" y="15188"/>
                      <a:pt x="17182" y="15188"/>
                      <a:pt x="17182" y="15188"/>
                    </a:cubicBezTo>
                    <a:cubicBezTo>
                      <a:pt x="18164" y="14344"/>
                      <a:pt x="19145" y="13331"/>
                      <a:pt x="19391" y="11981"/>
                    </a:cubicBezTo>
                    <a:cubicBezTo>
                      <a:pt x="19391" y="11981"/>
                      <a:pt x="19636" y="12150"/>
                      <a:pt x="19636" y="12150"/>
                    </a:cubicBezTo>
                    <a:cubicBezTo>
                      <a:pt x="20618" y="12150"/>
                      <a:pt x="21600" y="11475"/>
                      <a:pt x="21600" y="10800"/>
                    </a:cubicBezTo>
                    <a:cubicBezTo>
                      <a:pt x="21600" y="9956"/>
                      <a:pt x="20618" y="9450"/>
                      <a:pt x="19636" y="9450"/>
                    </a:cubicBezTo>
                    <a:moveTo>
                      <a:pt x="5891" y="1350"/>
                    </a:moveTo>
                    <a:cubicBezTo>
                      <a:pt x="13745" y="1350"/>
                      <a:pt x="13745" y="1350"/>
                      <a:pt x="13745" y="1350"/>
                    </a:cubicBezTo>
                    <a:cubicBezTo>
                      <a:pt x="14727" y="4894"/>
                      <a:pt x="14727" y="4894"/>
                      <a:pt x="14727" y="4894"/>
                    </a:cubicBezTo>
                    <a:cubicBezTo>
                      <a:pt x="13500" y="4387"/>
                      <a:pt x="11782" y="4050"/>
                      <a:pt x="9818" y="4050"/>
                    </a:cubicBezTo>
                    <a:cubicBezTo>
                      <a:pt x="8100" y="4050"/>
                      <a:pt x="6382" y="4387"/>
                      <a:pt x="4909" y="4894"/>
                    </a:cubicBezTo>
                    <a:lnTo>
                      <a:pt x="5891" y="1350"/>
                    </a:lnTo>
                    <a:close/>
                    <a:moveTo>
                      <a:pt x="13745" y="20250"/>
                    </a:moveTo>
                    <a:cubicBezTo>
                      <a:pt x="5891" y="20250"/>
                      <a:pt x="5891" y="20250"/>
                      <a:pt x="5891" y="20250"/>
                    </a:cubicBezTo>
                    <a:cubicBezTo>
                      <a:pt x="4909" y="16538"/>
                      <a:pt x="4909" y="16538"/>
                      <a:pt x="4909" y="16538"/>
                    </a:cubicBezTo>
                    <a:cubicBezTo>
                      <a:pt x="6382" y="17044"/>
                      <a:pt x="8100" y="17550"/>
                      <a:pt x="9818" y="17550"/>
                    </a:cubicBezTo>
                    <a:cubicBezTo>
                      <a:pt x="11536" y="17550"/>
                      <a:pt x="13255" y="17044"/>
                      <a:pt x="14727" y="16538"/>
                    </a:cubicBezTo>
                    <a:lnTo>
                      <a:pt x="13745" y="20250"/>
                    </a:lnTo>
                    <a:close/>
                    <a:moveTo>
                      <a:pt x="9818" y="16200"/>
                    </a:moveTo>
                    <a:cubicBezTo>
                      <a:pt x="5400" y="16200"/>
                      <a:pt x="1964" y="13669"/>
                      <a:pt x="1964" y="10800"/>
                    </a:cubicBezTo>
                    <a:cubicBezTo>
                      <a:pt x="1964" y="7762"/>
                      <a:pt x="5400" y="5400"/>
                      <a:pt x="9818" y="5400"/>
                    </a:cubicBezTo>
                    <a:cubicBezTo>
                      <a:pt x="14236" y="5400"/>
                      <a:pt x="17673" y="7762"/>
                      <a:pt x="17673" y="10800"/>
                    </a:cubicBezTo>
                    <a:cubicBezTo>
                      <a:pt x="17673" y="13669"/>
                      <a:pt x="14236" y="16200"/>
                      <a:pt x="9818" y="16200"/>
                    </a:cubicBezTo>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 name="Freeform 122"/>
              <p:cNvSpPr/>
              <p:nvPr/>
            </p:nvSpPr>
            <p:spPr>
              <a:xfrm>
                <a:off x="163270" y="197347"/>
                <a:ext cx="107849" cy="111218"/>
              </a:xfrm>
              <a:custGeom>
                <a:avLst/>
                <a:gdLst/>
                <a:ahLst/>
                <a:cxnLst>
                  <a:cxn ang="0">
                    <a:pos x="wd2" y="hd2"/>
                  </a:cxn>
                  <a:cxn ang="5400000">
                    <a:pos x="wd2" y="hd2"/>
                  </a:cxn>
                  <a:cxn ang="10800000">
                    <a:pos x="wd2" y="hd2"/>
                  </a:cxn>
                  <a:cxn ang="16200000">
                    <a:pos x="wd2" y="hd2"/>
                  </a:cxn>
                </a:cxnLst>
                <a:rect l="0" t="0" r="r" b="b"/>
                <a:pathLst>
                  <a:path w="21600" h="21384" extrusionOk="0">
                    <a:moveTo>
                      <a:pt x="21600" y="648"/>
                    </a:moveTo>
                    <a:cubicBezTo>
                      <a:pt x="20700" y="-216"/>
                      <a:pt x="20700" y="-216"/>
                      <a:pt x="19800" y="648"/>
                    </a:cubicBezTo>
                    <a:cubicBezTo>
                      <a:pt x="900" y="15336"/>
                      <a:pt x="900" y="15336"/>
                      <a:pt x="900" y="15336"/>
                    </a:cubicBezTo>
                    <a:cubicBezTo>
                      <a:pt x="0" y="16200"/>
                      <a:pt x="0" y="17064"/>
                      <a:pt x="0" y="17928"/>
                    </a:cubicBezTo>
                    <a:cubicBezTo>
                      <a:pt x="0" y="18792"/>
                      <a:pt x="0" y="19656"/>
                      <a:pt x="900" y="19656"/>
                    </a:cubicBezTo>
                    <a:cubicBezTo>
                      <a:pt x="1800" y="20520"/>
                      <a:pt x="2700" y="21384"/>
                      <a:pt x="3600" y="21384"/>
                    </a:cubicBezTo>
                    <a:cubicBezTo>
                      <a:pt x="4500" y="21384"/>
                      <a:pt x="5400" y="20520"/>
                      <a:pt x="6300" y="19656"/>
                    </a:cubicBezTo>
                    <a:cubicBezTo>
                      <a:pt x="12600" y="12744"/>
                      <a:pt x="12600" y="12744"/>
                      <a:pt x="12600" y="12744"/>
                    </a:cubicBezTo>
                    <a:cubicBezTo>
                      <a:pt x="21600" y="2376"/>
                      <a:pt x="21600" y="2376"/>
                      <a:pt x="21600" y="2376"/>
                    </a:cubicBezTo>
                    <a:cubicBezTo>
                      <a:pt x="21600" y="1512"/>
                      <a:pt x="21600" y="648"/>
                      <a:pt x="21600" y="648"/>
                    </a:cubicBezTo>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grpSp>
          <p:nvGrpSpPr>
            <p:cNvPr id="14" name="组合 194"/>
            <p:cNvGrpSpPr/>
            <p:nvPr/>
          </p:nvGrpSpPr>
          <p:grpSpPr>
            <a:xfrm>
              <a:off x="803872" y="1946485"/>
              <a:ext cx="485382" cy="419119"/>
              <a:chOff x="0" y="0"/>
              <a:chExt cx="485380" cy="419117"/>
            </a:xfrm>
          </p:grpSpPr>
          <p:sp>
            <p:nvSpPr>
              <p:cNvPr id="17" name="Freeform 3767"/>
              <p:cNvSpPr/>
              <p:nvPr/>
            </p:nvSpPr>
            <p:spPr>
              <a:xfrm>
                <a:off x="41395" y="62179"/>
                <a:ext cx="406511" cy="356939"/>
              </a:xfrm>
              <a:custGeom>
                <a:avLst/>
                <a:gdLst/>
                <a:ahLst/>
                <a:cxnLst>
                  <a:cxn ang="0">
                    <a:pos x="wd2" y="hd2"/>
                  </a:cxn>
                  <a:cxn ang="5400000">
                    <a:pos x="wd2" y="hd2"/>
                  </a:cxn>
                  <a:cxn ang="10800000">
                    <a:pos x="wd2" y="hd2"/>
                  </a:cxn>
                  <a:cxn ang="16200000">
                    <a:pos x="wd2" y="hd2"/>
                  </a:cxn>
                </a:cxnLst>
                <a:rect l="0" t="0" r="r" b="b"/>
                <a:pathLst>
                  <a:path w="21600" h="21508" extrusionOk="0">
                    <a:moveTo>
                      <a:pt x="11577" y="249"/>
                    </a:moveTo>
                    <a:cubicBezTo>
                      <a:pt x="11026" y="-92"/>
                      <a:pt x="10073" y="-92"/>
                      <a:pt x="9522" y="306"/>
                    </a:cubicBezTo>
                    <a:cubicBezTo>
                      <a:pt x="1002" y="5933"/>
                      <a:pt x="1002" y="5933"/>
                      <a:pt x="1002" y="5933"/>
                    </a:cubicBezTo>
                    <a:cubicBezTo>
                      <a:pt x="451" y="6331"/>
                      <a:pt x="0" y="7241"/>
                      <a:pt x="0" y="7980"/>
                    </a:cubicBezTo>
                    <a:cubicBezTo>
                      <a:pt x="0" y="20201"/>
                      <a:pt x="0" y="20201"/>
                      <a:pt x="0" y="20201"/>
                    </a:cubicBezTo>
                    <a:cubicBezTo>
                      <a:pt x="0" y="20940"/>
                      <a:pt x="501" y="21508"/>
                      <a:pt x="1203" y="21508"/>
                    </a:cubicBezTo>
                    <a:cubicBezTo>
                      <a:pt x="6214" y="21508"/>
                      <a:pt x="6214" y="21508"/>
                      <a:pt x="6214" y="21508"/>
                    </a:cubicBezTo>
                    <a:cubicBezTo>
                      <a:pt x="6866" y="21508"/>
                      <a:pt x="7417" y="20940"/>
                      <a:pt x="7417" y="20201"/>
                    </a:cubicBezTo>
                    <a:cubicBezTo>
                      <a:pt x="7417" y="14573"/>
                      <a:pt x="7417" y="14573"/>
                      <a:pt x="7417" y="14573"/>
                    </a:cubicBezTo>
                    <a:cubicBezTo>
                      <a:pt x="7417" y="13834"/>
                      <a:pt x="7918" y="13266"/>
                      <a:pt x="8570" y="13266"/>
                    </a:cubicBezTo>
                    <a:cubicBezTo>
                      <a:pt x="13030" y="13266"/>
                      <a:pt x="13030" y="13266"/>
                      <a:pt x="13030" y="13266"/>
                    </a:cubicBezTo>
                    <a:cubicBezTo>
                      <a:pt x="13682" y="13266"/>
                      <a:pt x="14183" y="13834"/>
                      <a:pt x="14183" y="14573"/>
                    </a:cubicBezTo>
                    <a:cubicBezTo>
                      <a:pt x="14183" y="20201"/>
                      <a:pt x="14183" y="20201"/>
                      <a:pt x="14183" y="20201"/>
                    </a:cubicBezTo>
                    <a:cubicBezTo>
                      <a:pt x="14183" y="20940"/>
                      <a:pt x="14734" y="21508"/>
                      <a:pt x="15386" y="21508"/>
                    </a:cubicBezTo>
                    <a:cubicBezTo>
                      <a:pt x="20397" y="21508"/>
                      <a:pt x="20397" y="21508"/>
                      <a:pt x="20397" y="21508"/>
                    </a:cubicBezTo>
                    <a:cubicBezTo>
                      <a:pt x="21049" y="21508"/>
                      <a:pt x="21600" y="20940"/>
                      <a:pt x="21600" y="20201"/>
                    </a:cubicBezTo>
                    <a:cubicBezTo>
                      <a:pt x="21600" y="7980"/>
                      <a:pt x="21600" y="7980"/>
                      <a:pt x="21600" y="7980"/>
                    </a:cubicBezTo>
                    <a:cubicBezTo>
                      <a:pt x="21600" y="7241"/>
                      <a:pt x="21149" y="6331"/>
                      <a:pt x="20548" y="5990"/>
                    </a:cubicBezTo>
                    <a:lnTo>
                      <a:pt x="11577" y="249"/>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 name="Freeform 3768"/>
              <p:cNvSpPr/>
              <p:nvPr/>
            </p:nvSpPr>
            <p:spPr>
              <a:xfrm>
                <a:off x="0" y="0"/>
                <a:ext cx="485381" cy="160215"/>
              </a:xfrm>
              <a:custGeom>
                <a:avLst/>
                <a:gdLst/>
                <a:ahLst/>
                <a:cxnLst>
                  <a:cxn ang="0">
                    <a:pos x="wd2" y="hd2"/>
                  </a:cxn>
                  <a:cxn ang="5400000">
                    <a:pos x="wd2" y="hd2"/>
                  </a:cxn>
                  <a:cxn ang="10800000">
                    <a:pos x="wd2" y="hd2"/>
                  </a:cxn>
                  <a:cxn ang="16200000">
                    <a:pos x="wd2" y="hd2"/>
                  </a:cxn>
                </a:cxnLst>
                <a:rect l="0" t="0" r="r" b="b"/>
                <a:pathLst>
                  <a:path w="21340" h="21111" extrusionOk="0">
                    <a:moveTo>
                      <a:pt x="21266" y="20282"/>
                    </a:moveTo>
                    <a:cubicBezTo>
                      <a:pt x="21100" y="21275"/>
                      <a:pt x="20561" y="21399"/>
                      <a:pt x="20063" y="20530"/>
                    </a:cubicBezTo>
                    <a:cubicBezTo>
                      <a:pt x="11316" y="5385"/>
                      <a:pt x="11316" y="5385"/>
                      <a:pt x="11316" y="5385"/>
                    </a:cubicBezTo>
                    <a:cubicBezTo>
                      <a:pt x="10860" y="4516"/>
                      <a:pt x="10113" y="4516"/>
                      <a:pt x="9616" y="5385"/>
                    </a:cubicBezTo>
                    <a:cubicBezTo>
                      <a:pt x="1283" y="20530"/>
                      <a:pt x="1283" y="20530"/>
                      <a:pt x="1283" y="20530"/>
                    </a:cubicBezTo>
                    <a:cubicBezTo>
                      <a:pt x="785" y="21399"/>
                      <a:pt x="246" y="21275"/>
                      <a:pt x="80" y="20282"/>
                    </a:cubicBezTo>
                    <a:cubicBezTo>
                      <a:pt x="-127" y="19289"/>
                      <a:pt x="80" y="17799"/>
                      <a:pt x="536" y="16930"/>
                    </a:cubicBezTo>
                    <a:cubicBezTo>
                      <a:pt x="9616" y="668"/>
                      <a:pt x="9616" y="668"/>
                      <a:pt x="9616" y="668"/>
                    </a:cubicBezTo>
                    <a:cubicBezTo>
                      <a:pt x="10072" y="-201"/>
                      <a:pt x="10860" y="-201"/>
                      <a:pt x="11316" y="544"/>
                    </a:cubicBezTo>
                    <a:cubicBezTo>
                      <a:pt x="20768" y="17054"/>
                      <a:pt x="20768" y="17054"/>
                      <a:pt x="20768" y="17054"/>
                    </a:cubicBezTo>
                    <a:cubicBezTo>
                      <a:pt x="21224" y="17799"/>
                      <a:pt x="21473" y="19289"/>
                      <a:pt x="21266" y="20282"/>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5" name="Freeform 266"/>
            <p:cNvSpPr/>
            <p:nvPr/>
          </p:nvSpPr>
          <p:spPr>
            <a:xfrm>
              <a:off x="1910997" y="3027161"/>
              <a:ext cx="480902" cy="525244"/>
            </a:xfrm>
            <a:custGeom>
              <a:avLst/>
              <a:gdLst/>
              <a:ahLst/>
              <a:cxnLst>
                <a:cxn ang="0">
                  <a:pos x="wd2" y="hd2"/>
                </a:cxn>
                <a:cxn ang="5400000">
                  <a:pos x="wd2" y="hd2"/>
                </a:cxn>
                <a:cxn ang="10800000">
                  <a:pos x="wd2" y="hd2"/>
                </a:cxn>
                <a:cxn ang="16200000">
                  <a:pos x="wd2" y="hd2"/>
                </a:cxn>
              </a:cxnLst>
              <a:rect l="0" t="0" r="r" b="b"/>
              <a:pathLst>
                <a:path w="21600" h="21533" extrusionOk="0">
                  <a:moveTo>
                    <a:pt x="7318" y="2376"/>
                  </a:moveTo>
                  <a:cubicBezTo>
                    <a:pt x="6610" y="1620"/>
                    <a:pt x="5430" y="1188"/>
                    <a:pt x="4249" y="1188"/>
                  </a:cubicBezTo>
                  <a:cubicBezTo>
                    <a:pt x="1889" y="1188"/>
                    <a:pt x="0" y="3024"/>
                    <a:pt x="0" y="5184"/>
                  </a:cubicBezTo>
                  <a:cubicBezTo>
                    <a:pt x="0" y="6156"/>
                    <a:pt x="354" y="7128"/>
                    <a:pt x="1062" y="7884"/>
                  </a:cubicBezTo>
                  <a:cubicBezTo>
                    <a:pt x="2125" y="5292"/>
                    <a:pt x="4485" y="3240"/>
                    <a:pt x="7318" y="2376"/>
                  </a:cubicBezTo>
                  <a:close/>
                  <a:moveTo>
                    <a:pt x="17351" y="1188"/>
                  </a:moveTo>
                  <a:cubicBezTo>
                    <a:pt x="16052" y="1188"/>
                    <a:pt x="14872" y="1728"/>
                    <a:pt x="14046" y="2484"/>
                  </a:cubicBezTo>
                  <a:cubicBezTo>
                    <a:pt x="16879" y="3456"/>
                    <a:pt x="19121" y="5616"/>
                    <a:pt x="20066" y="8208"/>
                  </a:cubicBezTo>
                  <a:cubicBezTo>
                    <a:pt x="21010" y="7452"/>
                    <a:pt x="21600" y="6372"/>
                    <a:pt x="21600" y="5184"/>
                  </a:cubicBezTo>
                  <a:cubicBezTo>
                    <a:pt x="21600" y="3024"/>
                    <a:pt x="19711" y="1188"/>
                    <a:pt x="17351" y="1188"/>
                  </a:cubicBezTo>
                  <a:close/>
                  <a:moveTo>
                    <a:pt x="19948" y="11124"/>
                  </a:moveTo>
                  <a:cubicBezTo>
                    <a:pt x="19948" y="6588"/>
                    <a:pt x="16170" y="2808"/>
                    <a:pt x="11331" y="2484"/>
                  </a:cubicBezTo>
                  <a:cubicBezTo>
                    <a:pt x="11331" y="648"/>
                    <a:pt x="11331" y="648"/>
                    <a:pt x="11331" y="648"/>
                  </a:cubicBezTo>
                  <a:cubicBezTo>
                    <a:pt x="11567" y="648"/>
                    <a:pt x="11567" y="648"/>
                    <a:pt x="11567" y="648"/>
                  </a:cubicBezTo>
                  <a:cubicBezTo>
                    <a:pt x="11803" y="648"/>
                    <a:pt x="12039" y="540"/>
                    <a:pt x="12039" y="324"/>
                  </a:cubicBezTo>
                  <a:cubicBezTo>
                    <a:pt x="12039" y="108"/>
                    <a:pt x="11803" y="0"/>
                    <a:pt x="11567" y="0"/>
                  </a:cubicBezTo>
                  <a:cubicBezTo>
                    <a:pt x="9561" y="0"/>
                    <a:pt x="9561" y="0"/>
                    <a:pt x="9561" y="0"/>
                  </a:cubicBezTo>
                  <a:cubicBezTo>
                    <a:pt x="9443" y="0"/>
                    <a:pt x="9207" y="108"/>
                    <a:pt x="9207" y="324"/>
                  </a:cubicBezTo>
                  <a:cubicBezTo>
                    <a:pt x="9207" y="540"/>
                    <a:pt x="9443" y="648"/>
                    <a:pt x="9561" y="648"/>
                  </a:cubicBezTo>
                  <a:cubicBezTo>
                    <a:pt x="9915" y="648"/>
                    <a:pt x="9915" y="648"/>
                    <a:pt x="9915" y="648"/>
                  </a:cubicBezTo>
                  <a:cubicBezTo>
                    <a:pt x="9915" y="2484"/>
                    <a:pt x="9915" y="2484"/>
                    <a:pt x="9915" y="2484"/>
                  </a:cubicBezTo>
                  <a:cubicBezTo>
                    <a:pt x="4957" y="2700"/>
                    <a:pt x="1062" y="6480"/>
                    <a:pt x="1062" y="11124"/>
                  </a:cubicBezTo>
                  <a:cubicBezTo>
                    <a:pt x="1062" y="13716"/>
                    <a:pt x="2361" y="16200"/>
                    <a:pt x="4485" y="17712"/>
                  </a:cubicBezTo>
                  <a:cubicBezTo>
                    <a:pt x="3423" y="20520"/>
                    <a:pt x="3423" y="20520"/>
                    <a:pt x="3423" y="20520"/>
                  </a:cubicBezTo>
                  <a:cubicBezTo>
                    <a:pt x="3305" y="20952"/>
                    <a:pt x="3541" y="21276"/>
                    <a:pt x="3895" y="21384"/>
                  </a:cubicBezTo>
                  <a:cubicBezTo>
                    <a:pt x="4131" y="21492"/>
                    <a:pt x="4131" y="21492"/>
                    <a:pt x="4131" y="21492"/>
                  </a:cubicBezTo>
                  <a:cubicBezTo>
                    <a:pt x="4485" y="21600"/>
                    <a:pt x="4839" y="21492"/>
                    <a:pt x="5075" y="21168"/>
                  </a:cubicBezTo>
                  <a:cubicBezTo>
                    <a:pt x="6256" y="18792"/>
                    <a:pt x="6256" y="18792"/>
                    <a:pt x="6256" y="18792"/>
                  </a:cubicBezTo>
                  <a:cubicBezTo>
                    <a:pt x="7554" y="19440"/>
                    <a:pt x="8970" y="19764"/>
                    <a:pt x="10505" y="19764"/>
                  </a:cubicBezTo>
                  <a:cubicBezTo>
                    <a:pt x="12039" y="19764"/>
                    <a:pt x="13456" y="19440"/>
                    <a:pt x="14754" y="18792"/>
                  </a:cubicBezTo>
                  <a:cubicBezTo>
                    <a:pt x="16052" y="21168"/>
                    <a:pt x="16052" y="21168"/>
                    <a:pt x="16052" y="21168"/>
                  </a:cubicBezTo>
                  <a:cubicBezTo>
                    <a:pt x="16170" y="21492"/>
                    <a:pt x="16643" y="21600"/>
                    <a:pt x="16997" y="21492"/>
                  </a:cubicBezTo>
                  <a:cubicBezTo>
                    <a:pt x="17233" y="21384"/>
                    <a:pt x="17233" y="21384"/>
                    <a:pt x="17233" y="21384"/>
                  </a:cubicBezTo>
                  <a:cubicBezTo>
                    <a:pt x="17587" y="21276"/>
                    <a:pt x="17705" y="20952"/>
                    <a:pt x="17587" y="20520"/>
                  </a:cubicBezTo>
                  <a:cubicBezTo>
                    <a:pt x="16643" y="17712"/>
                    <a:pt x="16643" y="17712"/>
                    <a:pt x="16643" y="17712"/>
                  </a:cubicBezTo>
                  <a:cubicBezTo>
                    <a:pt x="18649" y="16092"/>
                    <a:pt x="19948" y="13716"/>
                    <a:pt x="19948" y="11124"/>
                  </a:cubicBezTo>
                  <a:close/>
                  <a:moveTo>
                    <a:pt x="10505" y="18036"/>
                  </a:moveTo>
                  <a:cubicBezTo>
                    <a:pt x="6374" y="18036"/>
                    <a:pt x="2951" y="14904"/>
                    <a:pt x="2951" y="11124"/>
                  </a:cubicBezTo>
                  <a:cubicBezTo>
                    <a:pt x="2951" y="7236"/>
                    <a:pt x="6374" y="4212"/>
                    <a:pt x="10505" y="4212"/>
                  </a:cubicBezTo>
                  <a:cubicBezTo>
                    <a:pt x="14636" y="4212"/>
                    <a:pt x="18059" y="7236"/>
                    <a:pt x="18059" y="11124"/>
                  </a:cubicBezTo>
                  <a:cubicBezTo>
                    <a:pt x="18059" y="14904"/>
                    <a:pt x="14636" y="18036"/>
                    <a:pt x="10505" y="18036"/>
                  </a:cubicBezTo>
                  <a:close/>
                  <a:moveTo>
                    <a:pt x="11449" y="11988"/>
                  </a:moveTo>
                  <a:cubicBezTo>
                    <a:pt x="11685" y="11772"/>
                    <a:pt x="11803" y="11448"/>
                    <a:pt x="11803" y="11124"/>
                  </a:cubicBezTo>
                  <a:cubicBezTo>
                    <a:pt x="11803" y="10476"/>
                    <a:pt x="11331" y="10044"/>
                    <a:pt x="10741" y="9936"/>
                  </a:cubicBezTo>
                  <a:cubicBezTo>
                    <a:pt x="10741" y="5940"/>
                    <a:pt x="10741" y="5940"/>
                    <a:pt x="10741" y="5940"/>
                  </a:cubicBezTo>
                  <a:cubicBezTo>
                    <a:pt x="10741" y="5832"/>
                    <a:pt x="10623" y="5724"/>
                    <a:pt x="10505" y="5724"/>
                  </a:cubicBezTo>
                  <a:cubicBezTo>
                    <a:pt x="10387" y="5724"/>
                    <a:pt x="10269" y="5832"/>
                    <a:pt x="10269" y="5940"/>
                  </a:cubicBezTo>
                  <a:cubicBezTo>
                    <a:pt x="10269" y="9936"/>
                    <a:pt x="10269" y="9936"/>
                    <a:pt x="10269" y="9936"/>
                  </a:cubicBezTo>
                  <a:cubicBezTo>
                    <a:pt x="9679" y="10044"/>
                    <a:pt x="9207" y="10476"/>
                    <a:pt x="9207" y="11124"/>
                  </a:cubicBezTo>
                  <a:cubicBezTo>
                    <a:pt x="9207" y="11772"/>
                    <a:pt x="9797" y="12312"/>
                    <a:pt x="10505" y="12312"/>
                  </a:cubicBezTo>
                  <a:cubicBezTo>
                    <a:pt x="10623" y="12312"/>
                    <a:pt x="10859" y="12312"/>
                    <a:pt x="10977" y="12204"/>
                  </a:cubicBezTo>
                  <a:cubicBezTo>
                    <a:pt x="12275" y="14148"/>
                    <a:pt x="12275" y="14148"/>
                    <a:pt x="12275" y="14148"/>
                  </a:cubicBezTo>
                  <a:cubicBezTo>
                    <a:pt x="12393" y="14256"/>
                    <a:pt x="12511" y="14364"/>
                    <a:pt x="12630" y="14256"/>
                  </a:cubicBezTo>
                  <a:cubicBezTo>
                    <a:pt x="12748" y="14148"/>
                    <a:pt x="12866" y="14040"/>
                    <a:pt x="12748" y="13932"/>
                  </a:cubicBezTo>
                  <a:lnTo>
                    <a:pt x="11449" y="11988"/>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 name="文本框 97"/>
            <p:cNvSpPr txBox="1"/>
            <p:nvPr/>
          </p:nvSpPr>
          <p:spPr>
            <a:xfrm>
              <a:off x="1842902" y="1793585"/>
              <a:ext cx="637578" cy="726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algn="ctr">
                <a:defRPr sz="1800">
                  <a:solidFill>
                    <a:srgbClr val="595959"/>
                  </a:solidFill>
                  <a:latin typeface="Arial Black"/>
                  <a:ea typeface="Arial Black"/>
                  <a:cs typeface="Arial Black"/>
                  <a:sym typeface="Arial Black"/>
                </a:defRPr>
              </a:pPr>
              <a:r>
                <a:rPr>
                  <a:latin typeface="微软雅黑"/>
                  <a:ea typeface="微软雅黑"/>
                  <a:cs typeface="微软雅黑"/>
                  <a:sym typeface="微软雅黑"/>
                </a:rPr>
                <a:t>添加</a:t>
              </a:r>
            </a:p>
            <a:p>
              <a:pPr algn="ctr">
                <a:defRPr sz="1800">
                  <a:solidFill>
                    <a:srgbClr val="595959"/>
                  </a:solidFill>
                  <a:latin typeface="Arial Black"/>
                  <a:ea typeface="Arial Black"/>
                  <a:cs typeface="Arial Black"/>
                  <a:sym typeface="Arial Black"/>
                </a:defRPr>
              </a:pPr>
              <a:r>
                <a:rPr>
                  <a:latin typeface="微软雅黑"/>
                  <a:ea typeface="微软雅黑"/>
                  <a:cs typeface="微软雅黑"/>
                  <a:sym typeface="微软雅黑"/>
                </a:rPr>
                <a:t>文字</a:t>
              </a:r>
            </a:p>
          </p:txBody>
        </p:sp>
      </p:grpSp>
      <p:grpSp>
        <p:nvGrpSpPr>
          <p:cNvPr id="30" name="组合 6"/>
          <p:cNvGrpSpPr/>
          <p:nvPr/>
        </p:nvGrpSpPr>
        <p:grpSpPr>
          <a:xfrm>
            <a:off x="6456613" y="1504841"/>
            <a:ext cx="592515" cy="523829"/>
            <a:chOff x="0" y="0"/>
            <a:chExt cx="592514" cy="523828"/>
          </a:xfrm>
        </p:grpSpPr>
        <p:sp>
          <p:nvSpPr>
            <p:cNvPr id="31" name="Freeform 5"/>
            <p:cNvSpPr/>
            <p:nvPr/>
          </p:nvSpPr>
          <p:spPr>
            <a:xfrm>
              <a:off x="0" y="0"/>
              <a:ext cx="592515" cy="523829"/>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gradFill flip="none" rotWithShape="1">
              <a:gsLst>
                <a:gs pos="0">
                  <a:srgbClr val="D9D9DA"/>
                </a:gs>
                <a:gs pos="100000">
                  <a:srgbClr val="FFFFFF"/>
                </a:gs>
              </a:gsLst>
              <a:lin ang="2700000" scaled="0"/>
            </a:gradFill>
            <a:ln w="28575" cap="flat">
              <a:solidFill>
                <a:srgbClr val="ECECED"/>
              </a:solidFill>
              <a:prstDash val="solid"/>
              <a:miter lim="800000"/>
            </a:ln>
            <a:effectLst>
              <a:outerShdw blurRad="279400" dist="165100" dir="2700000" rotWithShape="0">
                <a:srgbClr val="000000">
                  <a:alpha val="35000"/>
                </a:srgbClr>
              </a:outerShdw>
            </a:effectLst>
          </p:spPr>
          <p:txBody>
            <a:bodyPr wrap="square" lIns="45719" tIns="45719" rIns="45719" bIns="45719" numCol="1" anchor="ctr">
              <a:noAutofit/>
            </a:bodyPr>
            <a:lstStyle/>
            <a:p>
              <a:pPr algn="ctr">
                <a:defRPr sz="2100">
                  <a:solidFill>
                    <a:srgbClr val="FFFFFF"/>
                  </a:solidFill>
                </a:defRPr>
              </a:pPr>
              <a:endParaRPr/>
            </a:p>
          </p:txBody>
        </p:sp>
        <p:sp>
          <p:nvSpPr>
            <p:cNvPr id="32" name="Freeform 5"/>
            <p:cNvSpPr/>
            <p:nvPr/>
          </p:nvSpPr>
          <p:spPr>
            <a:xfrm>
              <a:off x="39998" y="35360"/>
              <a:ext cx="512518" cy="453106"/>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solidFill>
              <a:srgbClr val="409AF8"/>
            </a:solidFill>
            <a:ln w="12700" cap="flat">
              <a:noFill/>
              <a:miter lim="400000"/>
            </a:ln>
            <a:effectLst>
              <a:outerShdw blurRad="50800" dist="23000" dir="5400000" rotWithShape="0">
                <a:srgbClr val="000000">
                  <a:alpha val="28262"/>
                </a:srgbClr>
              </a:outerShdw>
            </a:effectLst>
          </p:spPr>
          <p:txBody>
            <a:bodyPr wrap="square" lIns="45719" tIns="45719" rIns="45719" bIns="45719" numCol="1" anchor="ctr">
              <a:noAutofit/>
            </a:bodyPr>
            <a:lstStyle/>
            <a:p>
              <a:pPr algn="ctr">
                <a:defRPr sz="6600">
                  <a:solidFill>
                    <a:srgbClr val="FFFFFF"/>
                  </a:solidFill>
                  <a:latin typeface="Bauhaus 93"/>
                  <a:ea typeface="Bauhaus 93"/>
                  <a:cs typeface="Bauhaus 93"/>
                  <a:sym typeface="Bauhaus 93"/>
                </a:defRPr>
              </a:pPr>
              <a:endParaRPr/>
            </a:p>
          </p:txBody>
        </p:sp>
        <p:grpSp>
          <p:nvGrpSpPr>
            <p:cNvPr id="33" name="组合 154"/>
            <p:cNvGrpSpPr/>
            <p:nvPr/>
          </p:nvGrpSpPr>
          <p:grpSpPr>
            <a:xfrm>
              <a:off x="181497" y="133882"/>
              <a:ext cx="365303" cy="336313"/>
              <a:chOff x="0" y="0"/>
              <a:chExt cx="365302" cy="336311"/>
            </a:xfrm>
          </p:grpSpPr>
          <p:sp>
            <p:nvSpPr>
              <p:cNvPr id="34" name="Freeform 55"/>
              <p:cNvSpPr/>
              <p:nvPr/>
            </p:nvSpPr>
            <p:spPr>
              <a:xfrm>
                <a:off x="13916" y="2319"/>
                <a:ext cx="351387" cy="333993"/>
              </a:xfrm>
              <a:custGeom>
                <a:avLst/>
                <a:gdLst/>
                <a:ahLst/>
                <a:cxnLst>
                  <a:cxn ang="0">
                    <a:pos x="wd2" y="hd2"/>
                  </a:cxn>
                  <a:cxn ang="5400000">
                    <a:pos x="wd2" y="hd2"/>
                  </a:cxn>
                  <a:cxn ang="10800000">
                    <a:pos x="wd2" y="hd2"/>
                  </a:cxn>
                  <a:cxn ang="16200000">
                    <a:pos x="wd2" y="hd2"/>
                  </a:cxn>
                </a:cxnLst>
                <a:rect l="0" t="0" r="r" b="b"/>
                <a:pathLst>
                  <a:path w="21600" h="21600" extrusionOk="0">
                    <a:moveTo>
                      <a:pt x="9766" y="21600"/>
                    </a:moveTo>
                    <a:lnTo>
                      <a:pt x="0" y="13050"/>
                    </a:lnTo>
                    <a:lnTo>
                      <a:pt x="143" y="1125"/>
                    </a:lnTo>
                    <a:lnTo>
                      <a:pt x="3850" y="750"/>
                    </a:lnTo>
                    <a:lnTo>
                      <a:pt x="6059" y="3225"/>
                    </a:lnTo>
                    <a:lnTo>
                      <a:pt x="9125" y="0"/>
                    </a:lnTo>
                    <a:lnTo>
                      <a:pt x="21600" y="11250"/>
                    </a:lnTo>
                    <a:lnTo>
                      <a:pt x="9766" y="21600"/>
                    </a:lnTo>
                    <a:close/>
                  </a:path>
                </a:pathLst>
              </a:custGeom>
              <a:gradFill flip="none" rotWithShape="1">
                <a:gsLst>
                  <a:gs pos="0">
                    <a:srgbClr val="0D0D0D">
                      <a:alpha val="55000"/>
                    </a:srgbClr>
                  </a:gs>
                  <a:gs pos="73000">
                    <a:srgbClr val="0D0D0D">
                      <a:alpha val="0"/>
                    </a:srgbClr>
                  </a:gs>
                  <a:gs pos="100000">
                    <a:srgbClr val="0D0D0D">
                      <a:alpha val="0"/>
                    </a:srgbClr>
                  </a:gs>
                </a:gsLst>
                <a:lin ang="2700000" scaled="0"/>
              </a:gradFill>
              <a:ln w="12700" cap="flat">
                <a:noFill/>
                <a:miter lim="400000"/>
              </a:ln>
              <a:effectLst/>
            </p:spPr>
            <p:txBody>
              <a:bodyPr wrap="square" lIns="45719" tIns="45719" rIns="45719" bIns="45719" numCol="1" anchor="t">
                <a:noAutofit/>
              </a:bodyPr>
              <a:lstStyle/>
              <a:p>
                <a:pPr>
                  <a:defRPr sz="2100"/>
                </a:pPr>
                <a:endParaRPr/>
              </a:p>
            </p:txBody>
          </p:sp>
          <p:sp>
            <p:nvSpPr>
              <p:cNvPr id="35" name="Freeform 56"/>
              <p:cNvSpPr/>
              <p:nvPr/>
            </p:nvSpPr>
            <p:spPr>
              <a:xfrm>
                <a:off x="0" y="-1"/>
                <a:ext cx="84658" cy="212226"/>
              </a:xfrm>
              <a:custGeom>
                <a:avLst/>
                <a:gdLst/>
                <a:ahLst/>
                <a:cxnLst>
                  <a:cxn ang="0">
                    <a:pos x="wd2" y="hd2"/>
                  </a:cxn>
                  <a:cxn ang="5400000">
                    <a:pos x="wd2" y="hd2"/>
                  </a:cxn>
                  <a:cxn ang="10800000">
                    <a:pos x="wd2" y="hd2"/>
                  </a:cxn>
                  <a:cxn ang="16200000">
                    <a:pos x="wd2" y="hd2"/>
                  </a:cxn>
                </a:cxnLst>
                <a:rect l="0" t="0" r="r" b="b"/>
                <a:pathLst>
                  <a:path w="21600" h="21600" extrusionOk="0">
                    <a:moveTo>
                      <a:pt x="11845" y="0"/>
                    </a:moveTo>
                    <a:cubicBezTo>
                      <a:pt x="15329" y="0"/>
                      <a:pt x="18116" y="561"/>
                      <a:pt x="19510" y="1403"/>
                    </a:cubicBezTo>
                    <a:cubicBezTo>
                      <a:pt x="20903" y="2244"/>
                      <a:pt x="21600" y="3366"/>
                      <a:pt x="21600" y="5049"/>
                    </a:cubicBezTo>
                    <a:cubicBezTo>
                      <a:pt x="21600" y="17673"/>
                      <a:pt x="21600" y="17673"/>
                      <a:pt x="21600" y="17673"/>
                    </a:cubicBezTo>
                    <a:cubicBezTo>
                      <a:pt x="21600" y="18795"/>
                      <a:pt x="20903" y="19917"/>
                      <a:pt x="18813" y="20758"/>
                    </a:cubicBezTo>
                    <a:cubicBezTo>
                      <a:pt x="16723" y="21319"/>
                      <a:pt x="14632" y="21600"/>
                      <a:pt x="11148" y="21600"/>
                    </a:cubicBezTo>
                    <a:cubicBezTo>
                      <a:pt x="6271" y="21600"/>
                      <a:pt x="3484" y="21319"/>
                      <a:pt x="1394" y="20197"/>
                    </a:cubicBezTo>
                    <a:cubicBezTo>
                      <a:pt x="697" y="19356"/>
                      <a:pt x="0" y="17953"/>
                      <a:pt x="0" y="15990"/>
                    </a:cubicBezTo>
                    <a:cubicBezTo>
                      <a:pt x="0" y="5891"/>
                      <a:pt x="0" y="5891"/>
                      <a:pt x="0" y="5891"/>
                    </a:cubicBezTo>
                    <a:cubicBezTo>
                      <a:pt x="0" y="3927"/>
                      <a:pt x="697" y="2244"/>
                      <a:pt x="2090" y="1683"/>
                    </a:cubicBezTo>
                    <a:cubicBezTo>
                      <a:pt x="3484" y="561"/>
                      <a:pt x="6968" y="0"/>
                      <a:pt x="11845" y="0"/>
                    </a:cubicBezTo>
                    <a:close/>
                    <a:moveTo>
                      <a:pt x="11148" y="19636"/>
                    </a:moveTo>
                    <a:cubicBezTo>
                      <a:pt x="13935" y="19636"/>
                      <a:pt x="15329" y="18514"/>
                      <a:pt x="15329" y="16551"/>
                    </a:cubicBezTo>
                    <a:cubicBezTo>
                      <a:pt x="15329" y="4769"/>
                      <a:pt x="15329" y="4769"/>
                      <a:pt x="15329" y="4769"/>
                    </a:cubicBezTo>
                    <a:cubicBezTo>
                      <a:pt x="15329" y="2805"/>
                      <a:pt x="13935" y="1964"/>
                      <a:pt x="11148" y="1964"/>
                    </a:cubicBezTo>
                    <a:cubicBezTo>
                      <a:pt x="7665" y="1964"/>
                      <a:pt x="6271" y="3086"/>
                      <a:pt x="6271" y="4769"/>
                    </a:cubicBezTo>
                    <a:cubicBezTo>
                      <a:pt x="6271" y="5610"/>
                      <a:pt x="6271" y="5610"/>
                      <a:pt x="6271" y="5610"/>
                    </a:cubicBezTo>
                    <a:cubicBezTo>
                      <a:pt x="6271" y="6452"/>
                      <a:pt x="6271" y="6452"/>
                      <a:pt x="6271" y="6452"/>
                    </a:cubicBezTo>
                    <a:cubicBezTo>
                      <a:pt x="6271" y="9818"/>
                      <a:pt x="6271" y="9818"/>
                      <a:pt x="6271" y="9818"/>
                    </a:cubicBezTo>
                    <a:cubicBezTo>
                      <a:pt x="6271" y="13465"/>
                      <a:pt x="6271" y="13465"/>
                      <a:pt x="6271" y="13465"/>
                    </a:cubicBezTo>
                    <a:cubicBezTo>
                      <a:pt x="6271" y="16551"/>
                      <a:pt x="6271" y="16551"/>
                      <a:pt x="6271" y="16551"/>
                    </a:cubicBezTo>
                    <a:cubicBezTo>
                      <a:pt x="6271" y="18514"/>
                      <a:pt x="7665" y="19636"/>
                      <a:pt x="11148" y="19636"/>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sp>
            <p:nvSpPr>
              <p:cNvPr id="36" name="Freeform 57"/>
              <p:cNvSpPr/>
              <p:nvPr/>
            </p:nvSpPr>
            <p:spPr>
              <a:xfrm>
                <a:off x="112490" y="2319"/>
                <a:ext cx="49868" cy="209906"/>
              </a:xfrm>
              <a:custGeom>
                <a:avLst/>
                <a:gdLst/>
                <a:ahLst/>
                <a:cxnLst>
                  <a:cxn ang="0">
                    <a:pos x="wd2" y="hd2"/>
                  </a:cxn>
                  <a:cxn ang="5400000">
                    <a:pos x="wd2" y="hd2"/>
                  </a:cxn>
                  <a:cxn ang="10800000">
                    <a:pos x="wd2" y="hd2"/>
                  </a:cxn>
                  <a:cxn ang="16200000">
                    <a:pos x="wd2" y="hd2"/>
                  </a:cxn>
                </a:cxnLst>
                <a:rect l="0" t="0" r="r" b="b"/>
                <a:pathLst>
                  <a:path w="21600" h="21600" extrusionOk="0">
                    <a:moveTo>
                      <a:pt x="0" y="3126"/>
                    </a:moveTo>
                    <a:cubicBezTo>
                      <a:pt x="8400" y="2842"/>
                      <a:pt x="12000" y="1989"/>
                      <a:pt x="13200" y="0"/>
                    </a:cubicBezTo>
                    <a:cubicBezTo>
                      <a:pt x="21600" y="0"/>
                      <a:pt x="21600" y="0"/>
                      <a:pt x="21600" y="0"/>
                    </a:cubicBezTo>
                    <a:cubicBezTo>
                      <a:pt x="21600" y="21600"/>
                      <a:pt x="21600" y="21600"/>
                      <a:pt x="21600" y="21600"/>
                    </a:cubicBezTo>
                    <a:cubicBezTo>
                      <a:pt x="9600" y="21600"/>
                      <a:pt x="9600" y="21600"/>
                      <a:pt x="9600" y="21600"/>
                    </a:cubicBezTo>
                    <a:cubicBezTo>
                      <a:pt x="9600" y="5400"/>
                      <a:pt x="9600" y="5400"/>
                      <a:pt x="9600" y="5400"/>
                    </a:cubicBezTo>
                    <a:cubicBezTo>
                      <a:pt x="0" y="5400"/>
                      <a:pt x="0" y="5400"/>
                      <a:pt x="0" y="5400"/>
                    </a:cubicBezTo>
                    <a:lnTo>
                      <a:pt x="0" y="3126"/>
                    </a:ln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grpSp>
      </p:grpSp>
      <p:grpSp>
        <p:nvGrpSpPr>
          <p:cNvPr id="37" name="组合 5"/>
          <p:cNvGrpSpPr/>
          <p:nvPr/>
        </p:nvGrpSpPr>
        <p:grpSpPr>
          <a:xfrm>
            <a:off x="6456613" y="2726204"/>
            <a:ext cx="592515" cy="523829"/>
            <a:chOff x="0" y="0"/>
            <a:chExt cx="592514" cy="523828"/>
          </a:xfrm>
        </p:grpSpPr>
        <p:sp>
          <p:nvSpPr>
            <p:cNvPr id="38" name="Freeform 5"/>
            <p:cNvSpPr/>
            <p:nvPr/>
          </p:nvSpPr>
          <p:spPr>
            <a:xfrm>
              <a:off x="0" y="0"/>
              <a:ext cx="592515" cy="523829"/>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gradFill flip="none" rotWithShape="1">
              <a:gsLst>
                <a:gs pos="0">
                  <a:srgbClr val="D9D9DA"/>
                </a:gs>
                <a:gs pos="100000">
                  <a:srgbClr val="FFFFFF"/>
                </a:gs>
              </a:gsLst>
              <a:lin ang="2700000" scaled="0"/>
            </a:gradFill>
            <a:ln w="28575" cap="flat">
              <a:solidFill>
                <a:srgbClr val="ECECED"/>
              </a:solidFill>
              <a:prstDash val="solid"/>
              <a:miter lim="800000"/>
            </a:ln>
            <a:effectLst>
              <a:outerShdw blurRad="279400" dist="165100" dir="2700000" rotWithShape="0">
                <a:srgbClr val="000000">
                  <a:alpha val="35000"/>
                </a:srgbClr>
              </a:outerShdw>
            </a:effectLst>
          </p:spPr>
          <p:txBody>
            <a:bodyPr wrap="square" lIns="45719" tIns="45719" rIns="45719" bIns="45719" numCol="1" anchor="ctr">
              <a:noAutofit/>
            </a:bodyPr>
            <a:lstStyle/>
            <a:p>
              <a:pPr algn="ctr">
                <a:defRPr sz="2100">
                  <a:solidFill>
                    <a:srgbClr val="FFFFFF"/>
                  </a:solidFill>
                </a:defRPr>
              </a:pPr>
              <a:endParaRPr/>
            </a:p>
          </p:txBody>
        </p:sp>
        <p:sp>
          <p:nvSpPr>
            <p:cNvPr id="39" name="Freeform 5"/>
            <p:cNvSpPr/>
            <p:nvPr/>
          </p:nvSpPr>
          <p:spPr>
            <a:xfrm>
              <a:off x="39797" y="35727"/>
              <a:ext cx="505331" cy="446751"/>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solidFill>
              <a:srgbClr val="409AF8"/>
            </a:solidFill>
            <a:ln w="12700" cap="flat">
              <a:noFill/>
              <a:miter lim="400000"/>
            </a:ln>
            <a:effectLst/>
          </p:spPr>
          <p:txBody>
            <a:bodyPr wrap="square" lIns="45719" tIns="45719" rIns="45719" bIns="45719" numCol="1" anchor="ctr">
              <a:noAutofit/>
            </a:bodyPr>
            <a:lstStyle/>
            <a:p>
              <a:pPr algn="ctr">
                <a:defRPr sz="2100">
                  <a:solidFill>
                    <a:srgbClr val="FFFFFF"/>
                  </a:solidFill>
                </a:defRPr>
              </a:pPr>
              <a:endParaRPr/>
            </a:p>
          </p:txBody>
        </p:sp>
        <p:grpSp>
          <p:nvGrpSpPr>
            <p:cNvPr id="40" name="组合 160"/>
            <p:cNvGrpSpPr/>
            <p:nvPr/>
          </p:nvGrpSpPr>
          <p:grpSpPr>
            <a:xfrm>
              <a:off x="185141" y="156505"/>
              <a:ext cx="368184" cy="331595"/>
              <a:chOff x="0" y="0"/>
              <a:chExt cx="368182" cy="331593"/>
            </a:xfrm>
          </p:grpSpPr>
          <p:sp>
            <p:nvSpPr>
              <p:cNvPr id="41" name="Freeform 58"/>
              <p:cNvSpPr/>
              <p:nvPr/>
            </p:nvSpPr>
            <p:spPr>
              <a:xfrm>
                <a:off x="13721" y="5716"/>
                <a:ext cx="354462" cy="325878"/>
              </a:xfrm>
              <a:custGeom>
                <a:avLst/>
                <a:gdLst/>
                <a:ahLst/>
                <a:cxnLst>
                  <a:cxn ang="0">
                    <a:pos x="wd2" y="hd2"/>
                  </a:cxn>
                  <a:cxn ang="5400000">
                    <a:pos x="wd2" y="hd2"/>
                  </a:cxn>
                  <a:cxn ang="10800000">
                    <a:pos x="wd2" y="hd2"/>
                  </a:cxn>
                  <a:cxn ang="16200000">
                    <a:pos x="wd2" y="hd2"/>
                  </a:cxn>
                </a:cxnLst>
                <a:rect l="0" t="0" r="r" b="b"/>
                <a:pathLst>
                  <a:path w="21600" h="21600" extrusionOk="0">
                    <a:moveTo>
                      <a:pt x="9546" y="21600"/>
                    </a:moveTo>
                    <a:lnTo>
                      <a:pt x="0" y="12960"/>
                    </a:lnTo>
                    <a:lnTo>
                      <a:pt x="139" y="909"/>
                    </a:lnTo>
                    <a:lnTo>
                      <a:pt x="3763" y="531"/>
                    </a:lnTo>
                    <a:lnTo>
                      <a:pt x="6062" y="3032"/>
                    </a:lnTo>
                    <a:lnTo>
                      <a:pt x="6759" y="531"/>
                    </a:lnTo>
                    <a:lnTo>
                      <a:pt x="9546" y="0"/>
                    </a:lnTo>
                    <a:lnTo>
                      <a:pt x="21600" y="11368"/>
                    </a:lnTo>
                    <a:lnTo>
                      <a:pt x="9546" y="21600"/>
                    </a:lnTo>
                    <a:close/>
                  </a:path>
                </a:pathLst>
              </a:custGeom>
              <a:gradFill flip="none" rotWithShape="1">
                <a:gsLst>
                  <a:gs pos="0">
                    <a:srgbClr val="0D0D0D">
                      <a:alpha val="55000"/>
                    </a:srgbClr>
                  </a:gs>
                  <a:gs pos="73000">
                    <a:srgbClr val="0D0D0D">
                      <a:alpha val="0"/>
                    </a:srgbClr>
                  </a:gs>
                  <a:gs pos="100000">
                    <a:srgbClr val="0D0D0D">
                      <a:alpha val="0"/>
                    </a:srgbClr>
                  </a:gs>
                </a:gsLst>
                <a:lin ang="2700000" scaled="0"/>
              </a:gradFill>
              <a:ln w="12700" cap="flat">
                <a:noFill/>
                <a:miter lim="400000"/>
              </a:ln>
              <a:effectLst/>
            </p:spPr>
            <p:txBody>
              <a:bodyPr wrap="square" lIns="45719" tIns="45719" rIns="45719" bIns="45719" numCol="1" anchor="t">
                <a:noAutofit/>
              </a:bodyPr>
              <a:lstStyle/>
              <a:p>
                <a:pPr>
                  <a:defRPr sz="2100"/>
                </a:pPr>
                <a:endParaRPr/>
              </a:p>
            </p:txBody>
          </p:sp>
          <p:sp>
            <p:nvSpPr>
              <p:cNvPr id="42" name="Freeform 59"/>
              <p:cNvSpPr/>
              <p:nvPr/>
            </p:nvSpPr>
            <p:spPr>
              <a:xfrm>
                <a:off x="-1" y="-1"/>
                <a:ext cx="83472" cy="209248"/>
              </a:xfrm>
              <a:custGeom>
                <a:avLst/>
                <a:gdLst/>
                <a:ahLst/>
                <a:cxnLst>
                  <a:cxn ang="0">
                    <a:pos x="wd2" y="hd2"/>
                  </a:cxn>
                  <a:cxn ang="5400000">
                    <a:pos x="wd2" y="hd2"/>
                  </a:cxn>
                  <a:cxn ang="10800000">
                    <a:pos x="wd2" y="hd2"/>
                  </a:cxn>
                  <a:cxn ang="16200000">
                    <a:pos x="wd2" y="hd2"/>
                  </a:cxn>
                </a:cxnLst>
                <a:rect l="0" t="0" r="r" b="b"/>
                <a:pathLst>
                  <a:path w="21600" h="21600" extrusionOk="0">
                    <a:moveTo>
                      <a:pt x="11845" y="0"/>
                    </a:moveTo>
                    <a:cubicBezTo>
                      <a:pt x="15329" y="0"/>
                      <a:pt x="18116" y="281"/>
                      <a:pt x="19510" y="1403"/>
                    </a:cubicBezTo>
                    <a:cubicBezTo>
                      <a:pt x="20903" y="2244"/>
                      <a:pt x="21600" y="3366"/>
                      <a:pt x="21600" y="5049"/>
                    </a:cubicBezTo>
                    <a:cubicBezTo>
                      <a:pt x="21600" y="17392"/>
                      <a:pt x="21600" y="17392"/>
                      <a:pt x="21600" y="17392"/>
                    </a:cubicBezTo>
                    <a:cubicBezTo>
                      <a:pt x="21600" y="18795"/>
                      <a:pt x="20903" y="19917"/>
                      <a:pt x="18813" y="20478"/>
                    </a:cubicBezTo>
                    <a:cubicBezTo>
                      <a:pt x="17419" y="21319"/>
                      <a:pt x="14632" y="21600"/>
                      <a:pt x="11148" y="21600"/>
                    </a:cubicBezTo>
                    <a:cubicBezTo>
                      <a:pt x="6271" y="21600"/>
                      <a:pt x="3484" y="21039"/>
                      <a:pt x="2090" y="19917"/>
                    </a:cubicBezTo>
                    <a:cubicBezTo>
                      <a:pt x="697" y="19356"/>
                      <a:pt x="0" y="17953"/>
                      <a:pt x="0" y="15709"/>
                    </a:cubicBezTo>
                    <a:cubicBezTo>
                      <a:pt x="0" y="5891"/>
                      <a:pt x="0" y="5891"/>
                      <a:pt x="0" y="5891"/>
                    </a:cubicBezTo>
                    <a:cubicBezTo>
                      <a:pt x="0" y="3647"/>
                      <a:pt x="697" y="2244"/>
                      <a:pt x="2090" y="1403"/>
                    </a:cubicBezTo>
                    <a:cubicBezTo>
                      <a:pt x="3484" y="561"/>
                      <a:pt x="6968" y="0"/>
                      <a:pt x="11845" y="0"/>
                    </a:cubicBezTo>
                    <a:close/>
                    <a:moveTo>
                      <a:pt x="11148" y="19636"/>
                    </a:moveTo>
                    <a:cubicBezTo>
                      <a:pt x="13935" y="19636"/>
                      <a:pt x="15329" y="18514"/>
                      <a:pt x="15329" y="16551"/>
                    </a:cubicBezTo>
                    <a:cubicBezTo>
                      <a:pt x="15329" y="4769"/>
                      <a:pt x="15329" y="4769"/>
                      <a:pt x="15329" y="4769"/>
                    </a:cubicBezTo>
                    <a:cubicBezTo>
                      <a:pt x="15329" y="2805"/>
                      <a:pt x="13935" y="1964"/>
                      <a:pt x="11148" y="1964"/>
                    </a:cubicBezTo>
                    <a:cubicBezTo>
                      <a:pt x="7665" y="1964"/>
                      <a:pt x="6271" y="2805"/>
                      <a:pt x="6271" y="4769"/>
                    </a:cubicBezTo>
                    <a:cubicBezTo>
                      <a:pt x="6271" y="5610"/>
                      <a:pt x="6271" y="5610"/>
                      <a:pt x="6271" y="5610"/>
                    </a:cubicBezTo>
                    <a:cubicBezTo>
                      <a:pt x="6271" y="6452"/>
                      <a:pt x="6271" y="6452"/>
                      <a:pt x="6271" y="6452"/>
                    </a:cubicBezTo>
                    <a:cubicBezTo>
                      <a:pt x="6271" y="9818"/>
                      <a:pt x="6271" y="9818"/>
                      <a:pt x="6271" y="9818"/>
                    </a:cubicBezTo>
                    <a:cubicBezTo>
                      <a:pt x="6271" y="13465"/>
                      <a:pt x="6271" y="13465"/>
                      <a:pt x="6271" y="13465"/>
                    </a:cubicBezTo>
                    <a:cubicBezTo>
                      <a:pt x="6271" y="16551"/>
                      <a:pt x="6271" y="16551"/>
                      <a:pt x="6271" y="16551"/>
                    </a:cubicBezTo>
                    <a:cubicBezTo>
                      <a:pt x="6271" y="18514"/>
                      <a:pt x="7665" y="19636"/>
                      <a:pt x="11148" y="19636"/>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sp>
            <p:nvSpPr>
              <p:cNvPr id="43" name="Freeform 60"/>
              <p:cNvSpPr/>
              <p:nvPr/>
            </p:nvSpPr>
            <p:spPr>
              <a:xfrm>
                <a:off x="99477" y="-1"/>
                <a:ext cx="84615" cy="209248"/>
              </a:xfrm>
              <a:custGeom>
                <a:avLst/>
                <a:gdLst/>
                <a:ahLst/>
                <a:cxnLst>
                  <a:cxn ang="0">
                    <a:pos x="wd2" y="hd2"/>
                  </a:cxn>
                  <a:cxn ang="5400000">
                    <a:pos x="wd2" y="hd2"/>
                  </a:cxn>
                  <a:cxn ang="10800000">
                    <a:pos x="wd2" y="hd2"/>
                  </a:cxn>
                  <a:cxn ang="16200000">
                    <a:pos x="wd2" y="hd2"/>
                  </a:cxn>
                </a:cxnLst>
                <a:rect l="0" t="0" r="r" b="b"/>
                <a:pathLst>
                  <a:path w="21600" h="21600" extrusionOk="0">
                    <a:moveTo>
                      <a:pt x="0" y="4488"/>
                    </a:moveTo>
                    <a:cubicBezTo>
                      <a:pt x="0" y="2805"/>
                      <a:pt x="1394" y="1683"/>
                      <a:pt x="2787" y="1122"/>
                    </a:cubicBezTo>
                    <a:cubicBezTo>
                      <a:pt x="4181" y="281"/>
                      <a:pt x="6968" y="0"/>
                      <a:pt x="11148" y="0"/>
                    </a:cubicBezTo>
                    <a:cubicBezTo>
                      <a:pt x="16026" y="0"/>
                      <a:pt x="18813" y="561"/>
                      <a:pt x="20206" y="1683"/>
                    </a:cubicBezTo>
                    <a:cubicBezTo>
                      <a:pt x="20903" y="2525"/>
                      <a:pt x="21600" y="3927"/>
                      <a:pt x="21600" y="6171"/>
                    </a:cubicBezTo>
                    <a:cubicBezTo>
                      <a:pt x="21600" y="7013"/>
                      <a:pt x="21600" y="7855"/>
                      <a:pt x="20903" y="8416"/>
                    </a:cubicBezTo>
                    <a:cubicBezTo>
                      <a:pt x="20903" y="8977"/>
                      <a:pt x="20206" y="9818"/>
                      <a:pt x="18813" y="10660"/>
                    </a:cubicBezTo>
                    <a:cubicBezTo>
                      <a:pt x="12542" y="14587"/>
                      <a:pt x="12542" y="14587"/>
                      <a:pt x="12542" y="14587"/>
                    </a:cubicBezTo>
                    <a:cubicBezTo>
                      <a:pt x="9755" y="16270"/>
                      <a:pt x="8361" y="17673"/>
                      <a:pt x="7665" y="19075"/>
                    </a:cubicBezTo>
                    <a:cubicBezTo>
                      <a:pt x="21600" y="19075"/>
                      <a:pt x="21600" y="19075"/>
                      <a:pt x="21600" y="19075"/>
                    </a:cubicBezTo>
                    <a:cubicBezTo>
                      <a:pt x="21600" y="21319"/>
                      <a:pt x="21600" y="21319"/>
                      <a:pt x="21600" y="21319"/>
                    </a:cubicBezTo>
                    <a:cubicBezTo>
                      <a:pt x="5574" y="21600"/>
                      <a:pt x="5574" y="21600"/>
                      <a:pt x="5574" y="21600"/>
                    </a:cubicBezTo>
                    <a:cubicBezTo>
                      <a:pt x="0" y="21319"/>
                      <a:pt x="0" y="21319"/>
                      <a:pt x="0" y="21319"/>
                    </a:cubicBezTo>
                    <a:cubicBezTo>
                      <a:pt x="0" y="21319"/>
                      <a:pt x="0" y="21319"/>
                      <a:pt x="0" y="21319"/>
                    </a:cubicBezTo>
                    <a:cubicBezTo>
                      <a:pt x="0" y="19075"/>
                      <a:pt x="1394" y="17112"/>
                      <a:pt x="3484" y="15429"/>
                    </a:cubicBezTo>
                    <a:cubicBezTo>
                      <a:pt x="4877" y="14306"/>
                      <a:pt x="7665" y="12623"/>
                      <a:pt x="11845" y="10379"/>
                    </a:cubicBezTo>
                    <a:cubicBezTo>
                      <a:pt x="13935" y="8977"/>
                      <a:pt x="14632" y="7574"/>
                      <a:pt x="14632" y="5610"/>
                    </a:cubicBezTo>
                    <a:cubicBezTo>
                      <a:pt x="14632" y="5330"/>
                      <a:pt x="14632" y="5330"/>
                      <a:pt x="14632" y="5330"/>
                    </a:cubicBezTo>
                    <a:cubicBezTo>
                      <a:pt x="14632" y="4769"/>
                      <a:pt x="14632" y="4769"/>
                      <a:pt x="14632" y="4769"/>
                    </a:cubicBezTo>
                    <a:cubicBezTo>
                      <a:pt x="14632" y="4208"/>
                      <a:pt x="14632" y="3647"/>
                      <a:pt x="14632" y="3366"/>
                    </a:cubicBezTo>
                    <a:cubicBezTo>
                      <a:pt x="13935" y="2525"/>
                      <a:pt x="12542" y="1964"/>
                      <a:pt x="10452" y="1964"/>
                    </a:cubicBezTo>
                    <a:cubicBezTo>
                      <a:pt x="7665" y="1964"/>
                      <a:pt x="6968" y="2805"/>
                      <a:pt x="6968" y="4488"/>
                    </a:cubicBezTo>
                    <a:cubicBezTo>
                      <a:pt x="6968" y="5330"/>
                      <a:pt x="6968" y="5330"/>
                      <a:pt x="6968" y="5330"/>
                    </a:cubicBezTo>
                    <a:cubicBezTo>
                      <a:pt x="6968" y="5891"/>
                      <a:pt x="6968" y="5891"/>
                      <a:pt x="6968" y="5891"/>
                    </a:cubicBezTo>
                    <a:cubicBezTo>
                      <a:pt x="6968" y="6452"/>
                      <a:pt x="6968" y="6452"/>
                      <a:pt x="6968" y="6452"/>
                    </a:cubicBezTo>
                    <a:cubicBezTo>
                      <a:pt x="6968" y="7294"/>
                      <a:pt x="6968" y="7294"/>
                      <a:pt x="6968" y="7294"/>
                    </a:cubicBezTo>
                    <a:cubicBezTo>
                      <a:pt x="0" y="7294"/>
                      <a:pt x="0" y="7294"/>
                      <a:pt x="0" y="7294"/>
                    </a:cubicBezTo>
                    <a:lnTo>
                      <a:pt x="0" y="4488"/>
                    </a:ln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grpSp>
      </p:grpSp>
      <p:grpSp>
        <p:nvGrpSpPr>
          <p:cNvPr id="44" name="组合 4"/>
          <p:cNvGrpSpPr/>
          <p:nvPr/>
        </p:nvGrpSpPr>
        <p:grpSpPr>
          <a:xfrm>
            <a:off x="6456613" y="3947568"/>
            <a:ext cx="592515" cy="523829"/>
            <a:chOff x="0" y="0"/>
            <a:chExt cx="592514" cy="523828"/>
          </a:xfrm>
        </p:grpSpPr>
        <p:sp>
          <p:nvSpPr>
            <p:cNvPr id="45" name="Freeform 5"/>
            <p:cNvSpPr/>
            <p:nvPr/>
          </p:nvSpPr>
          <p:spPr>
            <a:xfrm>
              <a:off x="0" y="0"/>
              <a:ext cx="592515" cy="523829"/>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gradFill flip="none" rotWithShape="1">
              <a:gsLst>
                <a:gs pos="0">
                  <a:srgbClr val="D9D9DA"/>
                </a:gs>
                <a:gs pos="100000">
                  <a:srgbClr val="FFFFFF"/>
                </a:gs>
              </a:gsLst>
              <a:lin ang="2700000" scaled="0"/>
            </a:gradFill>
            <a:ln w="28575" cap="flat">
              <a:solidFill>
                <a:srgbClr val="ECECED"/>
              </a:solidFill>
              <a:prstDash val="solid"/>
              <a:miter lim="800000"/>
            </a:ln>
            <a:effectLst>
              <a:outerShdw blurRad="279400" dist="165100" dir="2700000" rotWithShape="0">
                <a:srgbClr val="000000">
                  <a:alpha val="35000"/>
                </a:srgbClr>
              </a:outerShdw>
            </a:effectLst>
          </p:spPr>
          <p:txBody>
            <a:bodyPr wrap="square" lIns="45719" tIns="45719" rIns="45719" bIns="45719" numCol="1" anchor="ctr">
              <a:noAutofit/>
            </a:bodyPr>
            <a:lstStyle/>
            <a:p>
              <a:pPr algn="ctr">
                <a:defRPr sz="2100">
                  <a:solidFill>
                    <a:srgbClr val="FFFFFF"/>
                  </a:solidFill>
                </a:defRPr>
              </a:pPr>
              <a:endParaRPr/>
            </a:p>
          </p:txBody>
        </p:sp>
        <p:sp>
          <p:nvSpPr>
            <p:cNvPr id="46" name="Freeform 5"/>
            <p:cNvSpPr/>
            <p:nvPr/>
          </p:nvSpPr>
          <p:spPr>
            <a:xfrm>
              <a:off x="42654" y="44505"/>
              <a:ext cx="501761" cy="443596"/>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solidFill>
              <a:srgbClr val="409AF8"/>
            </a:solidFill>
            <a:ln w="12700" cap="flat">
              <a:noFill/>
              <a:miter lim="400000"/>
            </a:ln>
            <a:effectLst/>
          </p:spPr>
          <p:txBody>
            <a:bodyPr wrap="square" lIns="45719" tIns="45719" rIns="45719" bIns="45719" numCol="1" anchor="ctr">
              <a:noAutofit/>
            </a:bodyPr>
            <a:lstStyle/>
            <a:p>
              <a:pPr algn="ctr">
                <a:defRPr sz="2100">
                  <a:solidFill>
                    <a:srgbClr val="FFFFFF"/>
                  </a:solidFill>
                </a:defRPr>
              </a:pPr>
              <a:endParaRPr/>
            </a:p>
          </p:txBody>
        </p:sp>
        <p:grpSp>
          <p:nvGrpSpPr>
            <p:cNvPr id="47" name="组合 166"/>
            <p:cNvGrpSpPr/>
            <p:nvPr/>
          </p:nvGrpSpPr>
          <p:grpSpPr>
            <a:xfrm>
              <a:off x="190608" y="157687"/>
              <a:ext cx="365583" cy="329252"/>
              <a:chOff x="0" y="0"/>
              <a:chExt cx="365581" cy="329251"/>
            </a:xfrm>
          </p:grpSpPr>
          <p:sp>
            <p:nvSpPr>
              <p:cNvPr id="48" name="Freeform 61"/>
              <p:cNvSpPr/>
              <p:nvPr/>
            </p:nvSpPr>
            <p:spPr>
              <a:xfrm>
                <a:off x="13624" y="4541"/>
                <a:ext cx="351958" cy="324711"/>
              </a:xfrm>
              <a:custGeom>
                <a:avLst/>
                <a:gdLst/>
                <a:ahLst/>
                <a:cxnLst>
                  <a:cxn ang="0">
                    <a:pos x="wd2" y="hd2"/>
                  </a:cxn>
                  <a:cxn ang="5400000">
                    <a:pos x="wd2" y="hd2"/>
                  </a:cxn>
                  <a:cxn ang="10800000">
                    <a:pos x="wd2" y="hd2"/>
                  </a:cxn>
                  <a:cxn ang="16200000">
                    <a:pos x="wd2" y="hd2"/>
                  </a:cxn>
                </a:cxnLst>
                <a:rect l="0" t="0" r="r" b="b"/>
                <a:pathLst>
                  <a:path w="21600" h="21600" extrusionOk="0">
                    <a:moveTo>
                      <a:pt x="9755" y="21600"/>
                    </a:moveTo>
                    <a:lnTo>
                      <a:pt x="0" y="12990"/>
                    </a:lnTo>
                    <a:lnTo>
                      <a:pt x="139" y="906"/>
                    </a:lnTo>
                    <a:lnTo>
                      <a:pt x="3972" y="529"/>
                    </a:lnTo>
                    <a:lnTo>
                      <a:pt x="6132" y="3097"/>
                    </a:lnTo>
                    <a:lnTo>
                      <a:pt x="6759" y="529"/>
                    </a:lnTo>
                    <a:lnTo>
                      <a:pt x="9406" y="0"/>
                    </a:lnTo>
                    <a:lnTo>
                      <a:pt x="21600" y="11329"/>
                    </a:lnTo>
                    <a:lnTo>
                      <a:pt x="9755" y="21600"/>
                    </a:lnTo>
                    <a:close/>
                  </a:path>
                </a:pathLst>
              </a:custGeom>
              <a:gradFill flip="none" rotWithShape="1">
                <a:gsLst>
                  <a:gs pos="0">
                    <a:srgbClr val="0D0D0D">
                      <a:alpha val="55000"/>
                    </a:srgbClr>
                  </a:gs>
                  <a:gs pos="73000">
                    <a:srgbClr val="0D0D0D">
                      <a:alpha val="0"/>
                    </a:srgbClr>
                  </a:gs>
                  <a:gs pos="100000">
                    <a:srgbClr val="0D0D0D">
                      <a:alpha val="0"/>
                    </a:srgbClr>
                  </a:gs>
                </a:gsLst>
                <a:lin ang="2700000" scaled="0"/>
              </a:gradFill>
              <a:ln w="12700" cap="flat">
                <a:noFill/>
                <a:miter lim="400000"/>
              </a:ln>
              <a:effectLst/>
            </p:spPr>
            <p:txBody>
              <a:bodyPr wrap="square" lIns="45719" tIns="45719" rIns="45719" bIns="45719" numCol="1" anchor="t">
                <a:noAutofit/>
              </a:bodyPr>
              <a:lstStyle/>
              <a:p>
                <a:pPr>
                  <a:defRPr sz="2100"/>
                </a:pPr>
                <a:endParaRPr/>
              </a:p>
            </p:txBody>
          </p:sp>
          <p:sp>
            <p:nvSpPr>
              <p:cNvPr id="49" name="Freeform 62"/>
              <p:cNvSpPr/>
              <p:nvPr/>
            </p:nvSpPr>
            <p:spPr>
              <a:xfrm>
                <a:off x="-1" y="-1"/>
                <a:ext cx="84017" cy="207771"/>
              </a:xfrm>
              <a:custGeom>
                <a:avLst/>
                <a:gdLst/>
                <a:ahLst/>
                <a:cxnLst>
                  <a:cxn ang="0">
                    <a:pos x="wd2" y="hd2"/>
                  </a:cxn>
                  <a:cxn ang="5400000">
                    <a:pos x="wd2" y="hd2"/>
                  </a:cxn>
                  <a:cxn ang="10800000">
                    <a:pos x="wd2" y="hd2"/>
                  </a:cxn>
                  <a:cxn ang="16200000">
                    <a:pos x="wd2" y="hd2"/>
                  </a:cxn>
                </a:cxnLst>
                <a:rect l="0" t="0" r="r" b="b"/>
                <a:pathLst>
                  <a:path w="21600" h="21600" extrusionOk="0">
                    <a:moveTo>
                      <a:pt x="11845" y="0"/>
                    </a:moveTo>
                    <a:cubicBezTo>
                      <a:pt x="15329" y="0"/>
                      <a:pt x="18116" y="561"/>
                      <a:pt x="20206" y="1403"/>
                    </a:cubicBezTo>
                    <a:cubicBezTo>
                      <a:pt x="20903" y="2244"/>
                      <a:pt x="21600" y="3366"/>
                      <a:pt x="21600" y="5049"/>
                    </a:cubicBezTo>
                    <a:cubicBezTo>
                      <a:pt x="21600" y="17392"/>
                      <a:pt x="21600" y="17392"/>
                      <a:pt x="21600" y="17392"/>
                    </a:cubicBezTo>
                    <a:cubicBezTo>
                      <a:pt x="21600" y="18795"/>
                      <a:pt x="20903" y="19917"/>
                      <a:pt x="18813" y="20478"/>
                    </a:cubicBezTo>
                    <a:cubicBezTo>
                      <a:pt x="17419" y="21319"/>
                      <a:pt x="14632" y="21600"/>
                      <a:pt x="11148" y="21600"/>
                    </a:cubicBezTo>
                    <a:cubicBezTo>
                      <a:pt x="6968" y="21600"/>
                      <a:pt x="3484" y="21039"/>
                      <a:pt x="2090" y="20197"/>
                    </a:cubicBezTo>
                    <a:cubicBezTo>
                      <a:pt x="697" y="19356"/>
                      <a:pt x="0" y="17953"/>
                      <a:pt x="0" y="15709"/>
                    </a:cubicBezTo>
                    <a:cubicBezTo>
                      <a:pt x="0" y="5891"/>
                      <a:pt x="0" y="5891"/>
                      <a:pt x="0" y="5891"/>
                    </a:cubicBezTo>
                    <a:cubicBezTo>
                      <a:pt x="0" y="3927"/>
                      <a:pt x="697" y="2244"/>
                      <a:pt x="2090" y="1403"/>
                    </a:cubicBezTo>
                    <a:cubicBezTo>
                      <a:pt x="3484" y="561"/>
                      <a:pt x="6968" y="0"/>
                      <a:pt x="11845" y="0"/>
                    </a:cubicBezTo>
                    <a:close/>
                    <a:moveTo>
                      <a:pt x="11148" y="19636"/>
                    </a:moveTo>
                    <a:cubicBezTo>
                      <a:pt x="13935" y="19636"/>
                      <a:pt x="16026" y="18514"/>
                      <a:pt x="16026" y="16551"/>
                    </a:cubicBezTo>
                    <a:cubicBezTo>
                      <a:pt x="16026" y="4769"/>
                      <a:pt x="16026" y="4769"/>
                      <a:pt x="16026" y="4769"/>
                    </a:cubicBezTo>
                    <a:cubicBezTo>
                      <a:pt x="16026" y="2805"/>
                      <a:pt x="13935" y="1964"/>
                      <a:pt x="11148" y="1964"/>
                    </a:cubicBezTo>
                    <a:cubicBezTo>
                      <a:pt x="8361" y="1964"/>
                      <a:pt x="6271" y="2805"/>
                      <a:pt x="6271" y="4769"/>
                    </a:cubicBezTo>
                    <a:cubicBezTo>
                      <a:pt x="6271" y="5610"/>
                      <a:pt x="6271" y="5610"/>
                      <a:pt x="6271" y="5610"/>
                    </a:cubicBezTo>
                    <a:cubicBezTo>
                      <a:pt x="6271" y="6452"/>
                      <a:pt x="6271" y="6452"/>
                      <a:pt x="6271" y="6452"/>
                    </a:cubicBezTo>
                    <a:cubicBezTo>
                      <a:pt x="6271" y="9818"/>
                      <a:pt x="6271" y="9818"/>
                      <a:pt x="6271" y="9818"/>
                    </a:cubicBezTo>
                    <a:cubicBezTo>
                      <a:pt x="6271" y="13465"/>
                      <a:pt x="6271" y="13465"/>
                      <a:pt x="6271" y="13465"/>
                    </a:cubicBezTo>
                    <a:cubicBezTo>
                      <a:pt x="6271" y="16551"/>
                      <a:pt x="6271" y="16551"/>
                      <a:pt x="6271" y="16551"/>
                    </a:cubicBezTo>
                    <a:cubicBezTo>
                      <a:pt x="6271" y="18514"/>
                      <a:pt x="8361" y="19636"/>
                      <a:pt x="11148" y="19636"/>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sp>
            <p:nvSpPr>
              <p:cNvPr id="50" name="Freeform 63"/>
              <p:cNvSpPr/>
              <p:nvPr/>
            </p:nvSpPr>
            <p:spPr>
              <a:xfrm>
                <a:off x="99910" y="-1"/>
                <a:ext cx="80611" cy="207771"/>
              </a:xfrm>
              <a:custGeom>
                <a:avLst/>
                <a:gdLst/>
                <a:ahLst/>
                <a:cxnLst>
                  <a:cxn ang="0">
                    <a:pos x="wd2" y="hd2"/>
                  </a:cxn>
                  <a:cxn ang="5400000">
                    <a:pos x="wd2" y="hd2"/>
                  </a:cxn>
                  <a:cxn ang="10800000">
                    <a:pos x="wd2" y="hd2"/>
                  </a:cxn>
                  <a:cxn ang="16200000">
                    <a:pos x="wd2" y="hd2"/>
                  </a:cxn>
                </a:cxnLst>
                <a:rect l="0" t="0" r="r" b="b"/>
                <a:pathLst>
                  <a:path w="21600" h="21600" extrusionOk="0">
                    <a:moveTo>
                      <a:pt x="6480" y="15148"/>
                    </a:moveTo>
                    <a:cubicBezTo>
                      <a:pt x="6480" y="17392"/>
                      <a:pt x="6480" y="17392"/>
                      <a:pt x="6480" y="17392"/>
                    </a:cubicBezTo>
                    <a:cubicBezTo>
                      <a:pt x="6480" y="18234"/>
                      <a:pt x="6480" y="18795"/>
                      <a:pt x="7200" y="19075"/>
                    </a:cubicBezTo>
                    <a:cubicBezTo>
                      <a:pt x="7920" y="19356"/>
                      <a:pt x="9360" y="19636"/>
                      <a:pt x="11520" y="19636"/>
                    </a:cubicBezTo>
                    <a:cubicBezTo>
                      <a:pt x="12960" y="19636"/>
                      <a:pt x="14400" y="19075"/>
                      <a:pt x="15120" y="18234"/>
                    </a:cubicBezTo>
                    <a:cubicBezTo>
                      <a:pt x="15120" y="17953"/>
                      <a:pt x="15120" y="17392"/>
                      <a:pt x="15120" y="16270"/>
                    </a:cubicBezTo>
                    <a:cubicBezTo>
                      <a:pt x="15120" y="14587"/>
                      <a:pt x="15120" y="14587"/>
                      <a:pt x="15120" y="14587"/>
                    </a:cubicBezTo>
                    <a:cubicBezTo>
                      <a:pt x="15120" y="13465"/>
                      <a:pt x="15120" y="12623"/>
                      <a:pt x="14400" y="12062"/>
                    </a:cubicBezTo>
                    <a:cubicBezTo>
                      <a:pt x="12960" y="11501"/>
                      <a:pt x="11520" y="10940"/>
                      <a:pt x="8640" y="10940"/>
                    </a:cubicBezTo>
                    <a:cubicBezTo>
                      <a:pt x="7920" y="10940"/>
                      <a:pt x="7920" y="10940"/>
                      <a:pt x="7200" y="10940"/>
                    </a:cubicBezTo>
                    <a:cubicBezTo>
                      <a:pt x="6480" y="10940"/>
                      <a:pt x="5760" y="11221"/>
                      <a:pt x="5040" y="11221"/>
                    </a:cubicBezTo>
                    <a:cubicBezTo>
                      <a:pt x="5040" y="8696"/>
                      <a:pt x="5040" y="8696"/>
                      <a:pt x="5040" y="8696"/>
                    </a:cubicBezTo>
                    <a:cubicBezTo>
                      <a:pt x="6480" y="8696"/>
                      <a:pt x="6480" y="8696"/>
                      <a:pt x="6480" y="8696"/>
                    </a:cubicBezTo>
                    <a:cubicBezTo>
                      <a:pt x="11520" y="8696"/>
                      <a:pt x="13680" y="7855"/>
                      <a:pt x="13680" y="6171"/>
                    </a:cubicBezTo>
                    <a:cubicBezTo>
                      <a:pt x="13680" y="3927"/>
                      <a:pt x="13680" y="3927"/>
                      <a:pt x="13680" y="3927"/>
                    </a:cubicBezTo>
                    <a:cubicBezTo>
                      <a:pt x="13680" y="2525"/>
                      <a:pt x="12960" y="1964"/>
                      <a:pt x="10080" y="1964"/>
                    </a:cubicBezTo>
                    <a:cubicBezTo>
                      <a:pt x="7920" y="1964"/>
                      <a:pt x="6480" y="2805"/>
                      <a:pt x="6480" y="4208"/>
                    </a:cubicBezTo>
                    <a:cubicBezTo>
                      <a:pt x="6480" y="4769"/>
                      <a:pt x="6480" y="4769"/>
                      <a:pt x="6480" y="4769"/>
                    </a:cubicBezTo>
                    <a:cubicBezTo>
                      <a:pt x="6480" y="5330"/>
                      <a:pt x="6480" y="5330"/>
                      <a:pt x="6480" y="5330"/>
                    </a:cubicBezTo>
                    <a:cubicBezTo>
                      <a:pt x="0" y="5330"/>
                      <a:pt x="0" y="5330"/>
                      <a:pt x="0" y="5330"/>
                    </a:cubicBezTo>
                    <a:cubicBezTo>
                      <a:pt x="0" y="3366"/>
                      <a:pt x="0" y="3366"/>
                      <a:pt x="0" y="3366"/>
                    </a:cubicBezTo>
                    <a:cubicBezTo>
                      <a:pt x="0" y="1122"/>
                      <a:pt x="3600" y="0"/>
                      <a:pt x="10800" y="0"/>
                    </a:cubicBezTo>
                    <a:cubicBezTo>
                      <a:pt x="17280" y="0"/>
                      <a:pt x="20880" y="1122"/>
                      <a:pt x="20880" y="3647"/>
                    </a:cubicBezTo>
                    <a:cubicBezTo>
                      <a:pt x="20880" y="4769"/>
                      <a:pt x="20880" y="4769"/>
                      <a:pt x="20880" y="4769"/>
                    </a:cubicBezTo>
                    <a:cubicBezTo>
                      <a:pt x="20880" y="5610"/>
                      <a:pt x="20880" y="5610"/>
                      <a:pt x="20880" y="5610"/>
                    </a:cubicBezTo>
                    <a:cubicBezTo>
                      <a:pt x="20880" y="7574"/>
                      <a:pt x="18720" y="8696"/>
                      <a:pt x="15840" y="9538"/>
                    </a:cubicBezTo>
                    <a:cubicBezTo>
                      <a:pt x="18000" y="9818"/>
                      <a:pt x="19440" y="10099"/>
                      <a:pt x="20160" y="10940"/>
                    </a:cubicBezTo>
                    <a:cubicBezTo>
                      <a:pt x="20880" y="11501"/>
                      <a:pt x="21600" y="12343"/>
                      <a:pt x="21600" y="13465"/>
                    </a:cubicBezTo>
                    <a:cubicBezTo>
                      <a:pt x="21600" y="17953"/>
                      <a:pt x="21600" y="17953"/>
                      <a:pt x="21600" y="17953"/>
                    </a:cubicBezTo>
                    <a:cubicBezTo>
                      <a:pt x="21600" y="20478"/>
                      <a:pt x="18000" y="21600"/>
                      <a:pt x="10080" y="21600"/>
                    </a:cubicBezTo>
                    <a:cubicBezTo>
                      <a:pt x="3600" y="21600"/>
                      <a:pt x="0" y="20478"/>
                      <a:pt x="0" y="17953"/>
                    </a:cubicBezTo>
                    <a:cubicBezTo>
                      <a:pt x="0" y="15148"/>
                      <a:pt x="0" y="15148"/>
                      <a:pt x="0" y="15148"/>
                    </a:cubicBezTo>
                    <a:lnTo>
                      <a:pt x="6480" y="15148"/>
                    </a:ln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grpSp>
      </p:grpSp>
      <p:grpSp>
        <p:nvGrpSpPr>
          <p:cNvPr id="51" name="组合 3"/>
          <p:cNvGrpSpPr/>
          <p:nvPr/>
        </p:nvGrpSpPr>
        <p:grpSpPr>
          <a:xfrm>
            <a:off x="6456613" y="5168932"/>
            <a:ext cx="592515" cy="523829"/>
            <a:chOff x="0" y="0"/>
            <a:chExt cx="592514" cy="523828"/>
          </a:xfrm>
        </p:grpSpPr>
        <p:sp>
          <p:nvSpPr>
            <p:cNvPr id="52" name="Freeform 5"/>
            <p:cNvSpPr/>
            <p:nvPr/>
          </p:nvSpPr>
          <p:spPr>
            <a:xfrm>
              <a:off x="0" y="0"/>
              <a:ext cx="592515" cy="523829"/>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gradFill flip="none" rotWithShape="1">
              <a:gsLst>
                <a:gs pos="0">
                  <a:srgbClr val="D9D9DA"/>
                </a:gs>
                <a:gs pos="100000">
                  <a:srgbClr val="FFFFFF"/>
                </a:gs>
              </a:gsLst>
              <a:lin ang="2700000" scaled="0"/>
            </a:gradFill>
            <a:ln w="28575" cap="flat">
              <a:solidFill>
                <a:srgbClr val="ECECED"/>
              </a:solidFill>
              <a:prstDash val="solid"/>
              <a:miter lim="800000"/>
            </a:ln>
            <a:effectLst>
              <a:outerShdw blurRad="279400" dist="165100" dir="2700000" rotWithShape="0">
                <a:srgbClr val="000000">
                  <a:alpha val="35000"/>
                </a:srgbClr>
              </a:outerShdw>
            </a:effectLst>
          </p:spPr>
          <p:txBody>
            <a:bodyPr wrap="square" lIns="45719" tIns="45719" rIns="45719" bIns="45719" numCol="1" anchor="ctr">
              <a:noAutofit/>
            </a:bodyPr>
            <a:lstStyle/>
            <a:p>
              <a:pPr algn="ctr">
                <a:defRPr sz="2100">
                  <a:solidFill>
                    <a:srgbClr val="FFFFFF"/>
                  </a:solidFill>
                </a:defRPr>
              </a:pPr>
              <a:endParaRPr/>
            </a:p>
          </p:txBody>
        </p:sp>
        <p:grpSp>
          <p:nvGrpSpPr>
            <p:cNvPr id="53" name="Freeform 5"/>
            <p:cNvGrpSpPr/>
            <p:nvPr/>
          </p:nvGrpSpPr>
          <p:grpSpPr>
            <a:xfrm>
              <a:off x="42891" y="41391"/>
              <a:ext cx="503249" cy="442867"/>
              <a:chOff x="0" y="0"/>
              <a:chExt cx="503248" cy="442865"/>
            </a:xfrm>
          </p:grpSpPr>
          <p:sp>
            <p:nvSpPr>
              <p:cNvPr id="57" name="形状"/>
              <p:cNvSpPr/>
              <p:nvPr/>
            </p:nvSpPr>
            <p:spPr>
              <a:xfrm>
                <a:off x="1156" y="0"/>
                <a:ext cx="500937" cy="442866"/>
              </a:xfrm>
              <a:custGeom>
                <a:avLst/>
                <a:gdLst/>
                <a:ahLst/>
                <a:cxnLst>
                  <a:cxn ang="0">
                    <a:pos x="wd2" y="hd2"/>
                  </a:cxn>
                  <a:cxn ang="5400000">
                    <a:pos x="wd2" y="hd2"/>
                  </a:cxn>
                  <a:cxn ang="10800000">
                    <a:pos x="wd2" y="hd2"/>
                  </a:cxn>
                  <a:cxn ang="16200000">
                    <a:pos x="wd2" y="hd2"/>
                  </a:cxn>
                </a:cxnLst>
                <a:rect l="0" t="0" r="r" b="b"/>
                <a:pathLst>
                  <a:path w="21501" h="21600" extrusionOk="0">
                    <a:moveTo>
                      <a:pt x="5987" y="21600"/>
                    </a:moveTo>
                    <a:cubicBezTo>
                      <a:pt x="5590" y="21600"/>
                      <a:pt x="5110" y="21280"/>
                      <a:pt x="4912" y="20886"/>
                    </a:cubicBezTo>
                    <a:cubicBezTo>
                      <a:pt x="148" y="11524"/>
                      <a:pt x="148" y="11524"/>
                      <a:pt x="148" y="11524"/>
                    </a:cubicBezTo>
                    <a:cubicBezTo>
                      <a:pt x="-50" y="11129"/>
                      <a:pt x="-50" y="10490"/>
                      <a:pt x="148" y="10095"/>
                    </a:cubicBezTo>
                    <a:cubicBezTo>
                      <a:pt x="4912" y="714"/>
                      <a:pt x="4912" y="714"/>
                      <a:pt x="4912" y="714"/>
                    </a:cubicBezTo>
                    <a:cubicBezTo>
                      <a:pt x="5110" y="320"/>
                      <a:pt x="5590" y="0"/>
                      <a:pt x="5987" y="0"/>
                    </a:cubicBezTo>
                    <a:cubicBezTo>
                      <a:pt x="15513" y="0"/>
                      <a:pt x="15513" y="0"/>
                      <a:pt x="15513" y="0"/>
                    </a:cubicBezTo>
                    <a:cubicBezTo>
                      <a:pt x="15910" y="0"/>
                      <a:pt x="16390" y="320"/>
                      <a:pt x="16588" y="714"/>
                    </a:cubicBezTo>
                    <a:cubicBezTo>
                      <a:pt x="21352" y="10095"/>
                      <a:pt x="21352" y="10095"/>
                      <a:pt x="21352" y="10095"/>
                    </a:cubicBezTo>
                    <a:cubicBezTo>
                      <a:pt x="21550" y="10490"/>
                      <a:pt x="21550" y="11129"/>
                      <a:pt x="21352" y="11524"/>
                    </a:cubicBezTo>
                    <a:cubicBezTo>
                      <a:pt x="16588" y="20886"/>
                      <a:pt x="16588" y="20886"/>
                      <a:pt x="16588" y="20886"/>
                    </a:cubicBezTo>
                    <a:cubicBezTo>
                      <a:pt x="16390" y="21280"/>
                      <a:pt x="15910" y="21600"/>
                      <a:pt x="15513" y="21600"/>
                    </a:cubicBezTo>
                    <a:lnTo>
                      <a:pt x="5987" y="21600"/>
                    </a:lnTo>
                    <a:close/>
                  </a:path>
                </a:pathLst>
              </a:custGeom>
              <a:solidFill>
                <a:srgbClr val="409AF8"/>
              </a:solidFill>
              <a:ln w="12700" cap="flat">
                <a:noFill/>
                <a:miter lim="400000"/>
              </a:ln>
              <a:effectLst/>
            </p:spPr>
            <p:txBody>
              <a:bodyPr wrap="square" lIns="45719" tIns="45719" rIns="45719" bIns="45719" numCol="1" anchor="ctr">
                <a:noAutofit/>
              </a:bodyPr>
              <a:lstStyle/>
              <a:p>
                <a:pPr algn="ctr">
                  <a:defRPr sz="2100">
                    <a:solidFill>
                      <a:srgbClr val="FFFFFF"/>
                    </a:solidFill>
                  </a:defRPr>
                </a:pPr>
                <a:endParaRPr/>
              </a:p>
            </p:txBody>
          </p:sp>
          <p:sp>
            <p:nvSpPr>
              <p:cNvPr id="58" name="文本"/>
              <p:cNvSpPr txBox="1"/>
              <p:nvPr/>
            </p:nvSpPr>
            <p:spPr>
              <a:xfrm>
                <a:off x="-1" y="10612"/>
                <a:ext cx="503250" cy="421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defTabSz="913764">
                  <a:lnSpc>
                    <a:spcPct val="90000"/>
                  </a:lnSpc>
                  <a:defRPr sz="2200" b="1">
                    <a:solidFill>
                      <a:srgbClr val="FFFFFF"/>
                    </a:solidFill>
                    <a:latin typeface="微软雅黑"/>
                    <a:ea typeface="微软雅黑"/>
                    <a:cs typeface="微软雅黑"/>
                    <a:sym typeface="微软雅黑"/>
                  </a:defRPr>
                </a:lvl1pPr>
              </a:lstStyle>
              <a:p>
                <a:r>
                  <a:t> </a:t>
                </a:r>
              </a:p>
            </p:txBody>
          </p:sp>
        </p:grpSp>
        <p:sp>
          <p:nvSpPr>
            <p:cNvPr id="54" name="Freeform 64"/>
            <p:cNvSpPr/>
            <p:nvPr/>
          </p:nvSpPr>
          <p:spPr>
            <a:xfrm>
              <a:off x="200537" y="154093"/>
              <a:ext cx="357048" cy="326442"/>
            </a:xfrm>
            <a:custGeom>
              <a:avLst/>
              <a:gdLst/>
              <a:ahLst/>
              <a:cxnLst>
                <a:cxn ang="0">
                  <a:pos x="wd2" y="hd2"/>
                </a:cxn>
                <a:cxn ang="5400000">
                  <a:pos x="wd2" y="hd2"/>
                </a:cxn>
                <a:cxn ang="10800000">
                  <a:pos x="wd2" y="hd2"/>
                </a:cxn>
                <a:cxn ang="16200000">
                  <a:pos x="wd2" y="hd2"/>
                </a:cxn>
              </a:cxnLst>
              <a:rect l="0" t="0" r="r" b="b"/>
              <a:pathLst>
                <a:path w="21600" h="21600" extrusionOk="0">
                  <a:moveTo>
                    <a:pt x="9600" y="21600"/>
                  </a:moveTo>
                  <a:lnTo>
                    <a:pt x="0" y="13200"/>
                  </a:lnTo>
                  <a:lnTo>
                    <a:pt x="137" y="1050"/>
                  </a:lnTo>
                  <a:lnTo>
                    <a:pt x="3909" y="675"/>
                  </a:lnTo>
                  <a:lnTo>
                    <a:pt x="6651" y="4275"/>
                  </a:lnTo>
                  <a:lnTo>
                    <a:pt x="7749" y="675"/>
                  </a:lnTo>
                  <a:lnTo>
                    <a:pt x="9600" y="0"/>
                  </a:lnTo>
                  <a:lnTo>
                    <a:pt x="21600" y="11250"/>
                  </a:lnTo>
                  <a:lnTo>
                    <a:pt x="9600" y="21600"/>
                  </a:lnTo>
                  <a:close/>
                </a:path>
              </a:pathLst>
            </a:custGeom>
            <a:gradFill flip="none" rotWithShape="1">
              <a:gsLst>
                <a:gs pos="0">
                  <a:srgbClr val="0D0D0D">
                    <a:alpha val="55000"/>
                  </a:srgbClr>
                </a:gs>
                <a:gs pos="73000">
                  <a:srgbClr val="0D0D0D">
                    <a:alpha val="0"/>
                  </a:srgbClr>
                </a:gs>
                <a:gs pos="100000">
                  <a:srgbClr val="0D0D0D">
                    <a:alpha val="0"/>
                  </a:srgbClr>
                </a:gs>
              </a:gsLst>
              <a:lin ang="2700000" scaled="0"/>
            </a:gradFill>
            <a:ln w="12700" cap="flat">
              <a:noFill/>
              <a:miter lim="400000"/>
            </a:ln>
            <a:effectLst/>
          </p:spPr>
          <p:txBody>
            <a:bodyPr wrap="square" lIns="45719" tIns="45719" rIns="45719" bIns="45719" numCol="1" anchor="t">
              <a:noAutofit/>
            </a:bodyPr>
            <a:lstStyle/>
            <a:p>
              <a:pPr>
                <a:defRPr sz="2100"/>
              </a:pPr>
              <a:endParaRPr/>
            </a:p>
          </p:txBody>
        </p:sp>
        <p:sp>
          <p:nvSpPr>
            <p:cNvPr id="55" name="Freeform 65"/>
            <p:cNvSpPr/>
            <p:nvPr/>
          </p:nvSpPr>
          <p:spPr>
            <a:xfrm>
              <a:off x="186935" y="150692"/>
              <a:ext cx="82746" cy="210828"/>
            </a:xfrm>
            <a:custGeom>
              <a:avLst/>
              <a:gdLst/>
              <a:ahLst/>
              <a:cxnLst>
                <a:cxn ang="0">
                  <a:pos x="wd2" y="hd2"/>
                </a:cxn>
                <a:cxn ang="5400000">
                  <a:pos x="wd2" y="hd2"/>
                </a:cxn>
                <a:cxn ang="10800000">
                  <a:pos x="wd2" y="hd2"/>
                </a:cxn>
                <a:cxn ang="16200000">
                  <a:pos x="wd2" y="hd2"/>
                </a:cxn>
              </a:cxnLst>
              <a:rect l="0" t="0" r="r" b="b"/>
              <a:pathLst>
                <a:path w="21600" h="21600" extrusionOk="0">
                  <a:moveTo>
                    <a:pt x="11845" y="0"/>
                  </a:moveTo>
                  <a:cubicBezTo>
                    <a:pt x="15329" y="0"/>
                    <a:pt x="18116" y="554"/>
                    <a:pt x="20206" y="1385"/>
                  </a:cubicBezTo>
                  <a:cubicBezTo>
                    <a:pt x="21600" y="2215"/>
                    <a:pt x="21600" y="3323"/>
                    <a:pt x="21600" y="4985"/>
                  </a:cubicBezTo>
                  <a:cubicBezTo>
                    <a:pt x="21600" y="17446"/>
                    <a:pt x="21600" y="17446"/>
                    <a:pt x="21600" y="17446"/>
                  </a:cubicBezTo>
                  <a:cubicBezTo>
                    <a:pt x="21600" y="18554"/>
                    <a:pt x="20903" y="19662"/>
                    <a:pt x="18813" y="20492"/>
                  </a:cubicBezTo>
                  <a:cubicBezTo>
                    <a:pt x="17419" y="21046"/>
                    <a:pt x="14632" y="21600"/>
                    <a:pt x="11148" y="21600"/>
                  </a:cubicBezTo>
                  <a:cubicBezTo>
                    <a:pt x="6968" y="21600"/>
                    <a:pt x="3484" y="21046"/>
                    <a:pt x="2090" y="19938"/>
                  </a:cubicBezTo>
                  <a:cubicBezTo>
                    <a:pt x="697" y="19108"/>
                    <a:pt x="0" y="17723"/>
                    <a:pt x="0" y="15785"/>
                  </a:cubicBezTo>
                  <a:cubicBezTo>
                    <a:pt x="0" y="5815"/>
                    <a:pt x="0" y="5815"/>
                    <a:pt x="0" y="5815"/>
                  </a:cubicBezTo>
                  <a:cubicBezTo>
                    <a:pt x="0" y="3877"/>
                    <a:pt x="697" y="2492"/>
                    <a:pt x="2090" y="1662"/>
                  </a:cubicBezTo>
                  <a:cubicBezTo>
                    <a:pt x="3484" y="554"/>
                    <a:pt x="6968" y="0"/>
                    <a:pt x="11845" y="0"/>
                  </a:cubicBezTo>
                  <a:close/>
                  <a:moveTo>
                    <a:pt x="11148" y="19385"/>
                  </a:moveTo>
                  <a:cubicBezTo>
                    <a:pt x="13935" y="19385"/>
                    <a:pt x="16026" y="18554"/>
                    <a:pt x="16026" y="16615"/>
                  </a:cubicBezTo>
                  <a:cubicBezTo>
                    <a:pt x="16026" y="4708"/>
                    <a:pt x="16026" y="4708"/>
                    <a:pt x="16026" y="4708"/>
                  </a:cubicBezTo>
                  <a:cubicBezTo>
                    <a:pt x="16026" y="3046"/>
                    <a:pt x="13935" y="1938"/>
                    <a:pt x="11148" y="1938"/>
                  </a:cubicBezTo>
                  <a:cubicBezTo>
                    <a:pt x="8361" y="1938"/>
                    <a:pt x="6271" y="3046"/>
                    <a:pt x="6271" y="4708"/>
                  </a:cubicBezTo>
                  <a:cubicBezTo>
                    <a:pt x="6271" y="5538"/>
                    <a:pt x="6271" y="5538"/>
                    <a:pt x="6271" y="5538"/>
                  </a:cubicBezTo>
                  <a:cubicBezTo>
                    <a:pt x="6271" y="6369"/>
                    <a:pt x="6271" y="6369"/>
                    <a:pt x="6271" y="6369"/>
                  </a:cubicBezTo>
                  <a:cubicBezTo>
                    <a:pt x="6271" y="9969"/>
                    <a:pt x="6271" y="9969"/>
                    <a:pt x="6271" y="9969"/>
                  </a:cubicBezTo>
                  <a:cubicBezTo>
                    <a:pt x="6271" y="13292"/>
                    <a:pt x="6271" y="13292"/>
                    <a:pt x="6271" y="13292"/>
                  </a:cubicBezTo>
                  <a:cubicBezTo>
                    <a:pt x="6271" y="16338"/>
                    <a:pt x="6271" y="16338"/>
                    <a:pt x="6271" y="16338"/>
                  </a:cubicBezTo>
                  <a:cubicBezTo>
                    <a:pt x="6271" y="18554"/>
                    <a:pt x="8361" y="19385"/>
                    <a:pt x="11148" y="19385"/>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sp>
          <p:nvSpPr>
            <p:cNvPr id="56" name="Freeform 66"/>
            <p:cNvSpPr/>
            <p:nvPr/>
          </p:nvSpPr>
          <p:spPr>
            <a:xfrm>
              <a:off x="278747" y="154093"/>
              <a:ext cx="96347" cy="205162"/>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8000" y="0"/>
                    <a:pt x="18000" y="0"/>
                    <a:pt x="18000" y="0"/>
                  </a:cubicBezTo>
                  <a:cubicBezTo>
                    <a:pt x="18000" y="14495"/>
                    <a:pt x="18000" y="14495"/>
                    <a:pt x="18000" y="14495"/>
                  </a:cubicBezTo>
                  <a:cubicBezTo>
                    <a:pt x="21600" y="14495"/>
                    <a:pt x="21600" y="14495"/>
                    <a:pt x="21600" y="14495"/>
                  </a:cubicBezTo>
                  <a:cubicBezTo>
                    <a:pt x="21600" y="16484"/>
                    <a:pt x="21600" y="16484"/>
                    <a:pt x="21600" y="16484"/>
                  </a:cubicBezTo>
                  <a:cubicBezTo>
                    <a:pt x="18000" y="16484"/>
                    <a:pt x="18000" y="16484"/>
                    <a:pt x="18000" y="16484"/>
                  </a:cubicBezTo>
                  <a:cubicBezTo>
                    <a:pt x="18000" y="21600"/>
                    <a:pt x="18000" y="21600"/>
                    <a:pt x="18000" y="21600"/>
                  </a:cubicBezTo>
                  <a:cubicBezTo>
                    <a:pt x="12600" y="21600"/>
                    <a:pt x="12600" y="21600"/>
                    <a:pt x="12600" y="21600"/>
                  </a:cubicBezTo>
                  <a:cubicBezTo>
                    <a:pt x="12600" y="16484"/>
                    <a:pt x="12600" y="16484"/>
                    <a:pt x="12600" y="16484"/>
                  </a:cubicBezTo>
                  <a:cubicBezTo>
                    <a:pt x="0" y="16484"/>
                    <a:pt x="0" y="16484"/>
                    <a:pt x="0" y="16484"/>
                  </a:cubicBezTo>
                  <a:cubicBezTo>
                    <a:pt x="0" y="14495"/>
                    <a:pt x="0" y="14495"/>
                    <a:pt x="0" y="14495"/>
                  </a:cubicBezTo>
                  <a:lnTo>
                    <a:pt x="10200" y="0"/>
                  </a:lnTo>
                  <a:close/>
                  <a:moveTo>
                    <a:pt x="12600" y="14495"/>
                  </a:moveTo>
                  <a:cubicBezTo>
                    <a:pt x="12600" y="3126"/>
                    <a:pt x="12600" y="3126"/>
                    <a:pt x="12600" y="3126"/>
                  </a:cubicBezTo>
                  <a:cubicBezTo>
                    <a:pt x="12000" y="4263"/>
                    <a:pt x="10200" y="6253"/>
                    <a:pt x="9000" y="8811"/>
                  </a:cubicBezTo>
                  <a:cubicBezTo>
                    <a:pt x="7200" y="11368"/>
                    <a:pt x="6000" y="13358"/>
                    <a:pt x="5400" y="14495"/>
                  </a:cubicBezTo>
                  <a:lnTo>
                    <a:pt x="12600" y="14495"/>
                  </a:lnTo>
                  <a:close/>
                </a:path>
              </a:pathLst>
            </a:custGeom>
            <a:solidFill>
              <a:srgbClr val="FFFFFF"/>
            </a:solidFill>
            <a:ln w="12700" cap="flat">
              <a:noFill/>
              <a:miter lim="400000"/>
            </a:ln>
            <a:effectLst/>
          </p:spPr>
          <p:txBody>
            <a:bodyPr wrap="square" lIns="45719" tIns="45719" rIns="45719" bIns="45719" numCol="1" anchor="t">
              <a:noAutofit/>
            </a:bodyPr>
            <a:lstStyle/>
            <a:p>
              <a:pPr>
                <a:defRPr sz="2100"/>
              </a:pPr>
              <a:endParaRPr/>
            </a:p>
          </p:txBody>
        </p:sp>
      </p:grpSp>
      <p:grpSp>
        <p:nvGrpSpPr>
          <p:cNvPr id="59" name="成组"/>
          <p:cNvGrpSpPr/>
          <p:nvPr/>
        </p:nvGrpSpPr>
        <p:grpSpPr>
          <a:xfrm>
            <a:off x="7230012" y="1651807"/>
            <a:ext cx="3443578" cy="867753"/>
            <a:chOff x="0" y="0"/>
            <a:chExt cx="3443576" cy="867752"/>
          </a:xfrm>
        </p:grpSpPr>
        <p:sp>
          <p:nvSpPr>
            <p:cNvPr id="60" name="组合 219"/>
            <p:cNvSpPr txBox="1"/>
            <p:nvPr/>
          </p:nvSpPr>
          <p:spPr>
            <a:xfrm>
              <a:off x="12863" y="385152"/>
              <a:ext cx="3430714"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此处添加详细文本描述，建议与标题相关并符合整体语言风格，语言描述尽量简洁生动。</a:t>
              </a:r>
            </a:p>
          </p:txBody>
        </p:sp>
        <p:sp>
          <p:nvSpPr>
            <p:cNvPr id="61" name="TextBox 265"/>
            <p:cNvSpPr txBox="1"/>
            <p:nvPr/>
          </p:nvSpPr>
          <p:spPr>
            <a:xfrm>
              <a:off x="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62" name="成组"/>
          <p:cNvGrpSpPr/>
          <p:nvPr/>
        </p:nvGrpSpPr>
        <p:grpSpPr>
          <a:xfrm>
            <a:off x="7230012" y="2893320"/>
            <a:ext cx="3443578" cy="867753"/>
            <a:chOff x="0" y="0"/>
            <a:chExt cx="3443576" cy="867752"/>
          </a:xfrm>
        </p:grpSpPr>
        <p:sp>
          <p:nvSpPr>
            <p:cNvPr id="63" name="组合 219"/>
            <p:cNvSpPr txBox="1"/>
            <p:nvPr/>
          </p:nvSpPr>
          <p:spPr>
            <a:xfrm>
              <a:off x="12863" y="385152"/>
              <a:ext cx="3430714"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此处添加详细文本描述，建议与标题相关并符合整体语言风格，语言描述尽量简洁生动。</a:t>
              </a:r>
            </a:p>
          </p:txBody>
        </p:sp>
        <p:sp>
          <p:nvSpPr>
            <p:cNvPr id="64" name="TextBox 265"/>
            <p:cNvSpPr txBox="1"/>
            <p:nvPr/>
          </p:nvSpPr>
          <p:spPr>
            <a:xfrm>
              <a:off x="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65" name="成组"/>
          <p:cNvGrpSpPr/>
          <p:nvPr/>
        </p:nvGrpSpPr>
        <p:grpSpPr>
          <a:xfrm>
            <a:off x="7230012" y="4138716"/>
            <a:ext cx="3443578" cy="867753"/>
            <a:chOff x="0" y="0"/>
            <a:chExt cx="3443576" cy="867751"/>
          </a:xfrm>
        </p:grpSpPr>
        <p:sp>
          <p:nvSpPr>
            <p:cNvPr id="66" name="组合 219"/>
            <p:cNvSpPr txBox="1"/>
            <p:nvPr/>
          </p:nvSpPr>
          <p:spPr>
            <a:xfrm>
              <a:off x="12863" y="385151"/>
              <a:ext cx="3430714"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此处添加详细文本描述，建议与标题相关并符合整体语言风格，语言描述尽量简洁生动。</a:t>
              </a:r>
            </a:p>
          </p:txBody>
        </p:sp>
        <p:sp>
          <p:nvSpPr>
            <p:cNvPr id="67" name="TextBox 265"/>
            <p:cNvSpPr txBox="1"/>
            <p:nvPr/>
          </p:nvSpPr>
          <p:spPr>
            <a:xfrm>
              <a:off x="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grpSp>
        <p:nvGrpSpPr>
          <p:cNvPr id="68" name="成组"/>
          <p:cNvGrpSpPr/>
          <p:nvPr/>
        </p:nvGrpSpPr>
        <p:grpSpPr>
          <a:xfrm>
            <a:off x="7230012" y="5336937"/>
            <a:ext cx="3443578" cy="867753"/>
            <a:chOff x="0" y="0"/>
            <a:chExt cx="3443576" cy="867751"/>
          </a:xfrm>
        </p:grpSpPr>
        <p:sp>
          <p:nvSpPr>
            <p:cNvPr id="69" name="组合 219"/>
            <p:cNvSpPr txBox="1"/>
            <p:nvPr/>
          </p:nvSpPr>
          <p:spPr>
            <a:xfrm>
              <a:off x="12863" y="385151"/>
              <a:ext cx="3430714"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此处添加详细文本描述，建议与标题相关并符合整体语言风格，语言描述尽量简洁生动。</a:t>
              </a:r>
            </a:p>
          </p:txBody>
        </p:sp>
        <p:sp>
          <p:nvSpPr>
            <p:cNvPr id="70" name="TextBox 265"/>
            <p:cNvSpPr txBox="1"/>
            <p:nvPr/>
          </p:nvSpPr>
          <p:spPr>
            <a:xfrm>
              <a:off x="0" y="0"/>
              <a:ext cx="1222845"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添加标题</a:t>
              </a:r>
            </a:p>
          </p:txBody>
        </p:sp>
      </p:grpSp>
      <p:sp>
        <p:nvSpPr>
          <p:cNvPr id="71"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429252884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椭圆 79"/>
          <p:cNvGrpSpPr/>
          <p:nvPr/>
        </p:nvGrpSpPr>
        <p:grpSpPr>
          <a:xfrm>
            <a:off x="6461595" y="2194557"/>
            <a:ext cx="1224137" cy="1224137"/>
            <a:chOff x="0" y="0"/>
            <a:chExt cx="1224136" cy="1224136"/>
          </a:xfrm>
        </p:grpSpPr>
        <p:sp>
          <p:nvSpPr>
            <p:cNvPr id="3" name="圆形"/>
            <p:cNvSpPr/>
            <p:nvPr/>
          </p:nvSpPr>
          <p:spPr>
            <a:xfrm>
              <a:off x="-1" y="-1"/>
              <a:ext cx="1224138" cy="1224138"/>
            </a:xfrm>
            <a:prstGeom prst="ellipse">
              <a:avLst/>
            </a:prstGeom>
            <a:gradFill flip="none" rotWithShape="1">
              <a:gsLst>
                <a:gs pos="0">
                  <a:srgbClr val="F7F9F8"/>
                </a:gs>
                <a:gs pos="100000">
                  <a:srgbClr val="E2E2E4"/>
                </a:gs>
              </a:gsLst>
              <a:lin ang="18900000" scaled="0"/>
            </a:gradFill>
            <a:ln w="25400" cap="flat">
              <a:solidFill>
                <a:srgbClr val="ECECED"/>
              </a:solidFill>
              <a:prstDash val="solid"/>
              <a:miter lim="800000"/>
            </a:ln>
            <a:effectLst>
              <a:outerShdw blurRad="254000" dist="114300" dir="8100000" rotWithShape="0">
                <a:srgbClr val="000000">
                  <a:alpha val="28000"/>
                </a:srgbClr>
              </a:outerShdw>
            </a:effectLst>
          </p:spPr>
          <p:txBody>
            <a:bodyPr wrap="square" lIns="45719" tIns="45719" rIns="45719" bIns="45719" numCol="1" anchor="ctr">
              <a:noAutofit/>
            </a:bodyPr>
            <a:lstStyle/>
            <a:p>
              <a:pPr algn="ctr" defTabSz="914400">
                <a:defRPr sz="1800">
                  <a:solidFill>
                    <a:srgbClr val="595959"/>
                  </a:solidFill>
                </a:defRPr>
              </a:pPr>
              <a:endParaRPr/>
            </a:p>
          </p:txBody>
        </p:sp>
        <p:sp>
          <p:nvSpPr>
            <p:cNvPr id="4" name="45%"/>
            <p:cNvSpPr txBox="1"/>
            <p:nvPr/>
          </p:nvSpPr>
          <p:spPr>
            <a:xfrm>
              <a:off x="179271" y="432998"/>
              <a:ext cx="86559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defTabSz="914400">
                <a:defRPr sz="1800">
                  <a:solidFill>
                    <a:srgbClr val="595959"/>
                  </a:solidFill>
                </a:defRPr>
              </a:lvl1pPr>
            </a:lstStyle>
            <a:p>
              <a:r>
                <a:t>45%</a:t>
              </a:r>
            </a:p>
          </p:txBody>
        </p:sp>
      </p:grpSp>
      <p:grpSp>
        <p:nvGrpSpPr>
          <p:cNvPr id="5" name="椭圆 91"/>
          <p:cNvGrpSpPr/>
          <p:nvPr/>
        </p:nvGrpSpPr>
        <p:grpSpPr>
          <a:xfrm>
            <a:off x="6461595" y="4077865"/>
            <a:ext cx="1224137" cy="1224137"/>
            <a:chOff x="0" y="0"/>
            <a:chExt cx="1224136" cy="1224136"/>
          </a:xfrm>
        </p:grpSpPr>
        <p:sp>
          <p:nvSpPr>
            <p:cNvPr id="6" name="圆形"/>
            <p:cNvSpPr/>
            <p:nvPr/>
          </p:nvSpPr>
          <p:spPr>
            <a:xfrm>
              <a:off x="-1" y="-1"/>
              <a:ext cx="1224138" cy="1224138"/>
            </a:xfrm>
            <a:prstGeom prst="ellipse">
              <a:avLst/>
            </a:prstGeom>
            <a:gradFill flip="none" rotWithShape="1">
              <a:gsLst>
                <a:gs pos="0">
                  <a:srgbClr val="F7F9F8"/>
                </a:gs>
                <a:gs pos="100000">
                  <a:srgbClr val="E2E2E4"/>
                </a:gs>
              </a:gsLst>
              <a:lin ang="18900000" scaled="0"/>
            </a:gradFill>
            <a:ln w="25400" cap="flat">
              <a:solidFill>
                <a:srgbClr val="ECECED"/>
              </a:solidFill>
              <a:prstDash val="solid"/>
              <a:miter lim="800000"/>
            </a:ln>
            <a:effectLst>
              <a:outerShdw blurRad="254000" dist="114300" dir="8100000" rotWithShape="0">
                <a:srgbClr val="000000">
                  <a:alpha val="28000"/>
                </a:srgbClr>
              </a:outerShdw>
            </a:effectLst>
          </p:spPr>
          <p:txBody>
            <a:bodyPr wrap="square" lIns="45719" tIns="45719" rIns="45719" bIns="45719" numCol="1" anchor="ctr">
              <a:noAutofit/>
            </a:bodyPr>
            <a:lstStyle/>
            <a:p>
              <a:pPr algn="ctr" defTabSz="914400">
                <a:defRPr sz="1800">
                  <a:solidFill>
                    <a:srgbClr val="595959"/>
                  </a:solidFill>
                </a:defRPr>
              </a:pPr>
              <a:endParaRPr/>
            </a:p>
          </p:txBody>
        </p:sp>
        <p:sp>
          <p:nvSpPr>
            <p:cNvPr id="7" name="61%"/>
            <p:cNvSpPr txBox="1"/>
            <p:nvPr/>
          </p:nvSpPr>
          <p:spPr>
            <a:xfrm>
              <a:off x="179271" y="432998"/>
              <a:ext cx="86559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defTabSz="914400">
                <a:defRPr sz="1800">
                  <a:solidFill>
                    <a:srgbClr val="595959"/>
                  </a:solidFill>
                </a:defRPr>
              </a:lvl1pPr>
            </a:lstStyle>
            <a:p>
              <a:r>
                <a:t>61%</a:t>
              </a:r>
            </a:p>
          </p:txBody>
        </p:sp>
      </p:grpSp>
      <p:graphicFrame>
        <p:nvGraphicFramePr>
          <p:cNvPr id="8" name="组合 8"/>
          <p:cNvGraphicFramePr/>
          <p:nvPr/>
        </p:nvGraphicFramePr>
        <p:xfrm>
          <a:off x="6385762" y="2118724"/>
          <a:ext cx="1375803" cy="13758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组合 8"/>
          <p:cNvGraphicFramePr/>
          <p:nvPr/>
        </p:nvGraphicFramePr>
        <p:xfrm>
          <a:off x="6385762" y="4002032"/>
          <a:ext cx="1375803" cy="137580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85"/>
          <p:cNvSpPr txBox="1"/>
          <p:nvPr/>
        </p:nvSpPr>
        <p:spPr>
          <a:xfrm>
            <a:off x="7895405" y="2043986"/>
            <a:ext cx="2961067"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点击添加标题</a:t>
            </a:r>
          </a:p>
        </p:txBody>
      </p:sp>
      <p:sp>
        <p:nvSpPr>
          <p:cNvPr id="11" name="TextBox 86"/>
          <p:cNvSpPr txBox="1"/>
          <p:nvPr/>
        </p:nvSpPr>
        <p:spPr>
          <a:xfrm>
            <a:off x="7895407" y="2390217"/>
            <a:ext cx="3672177"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3764">
              <a:lnSpc>
                <a:spcPct val="13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您的内容打在这里，或者通过复制您的文本后，在此框中选择粘贴，并选择只保留文字。您的内容打在这里，或者通过通过复制您的文本。</a:t>
            </a:r>
          </a:p>
        </p:txBody>
      </p:sp>
      <p:sp>
        <p:nvSpPr>
          <p:cNvPr id="12" name="TextBox 93"/>
          <p:cNvSpPr txBox="1"/>
          <p:nvPr/>
        </p:nvSpPr>
        <p:spPr>
          <a:xfrm>
            <a:off x="7895405" y="3927294"/>
            <a:ext cx="2961067"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点击添加标题</a:t>
            </a:r>
          </a:p>
        </p:txBody>
      </p:sp>
      <p:sp>
        <p:nvSpPr>
          <p:cNvPr id="13" name="TextBox 94"/>
          <p:cNvSpPr txBox="1"/>
          <p:nvPr/>
        </p:nvSpPr>
        <p:spPr>
          <a:xfrm>
            <a:off x="7895407" y="4273524"/>
            <a:ext cx="3672177"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3764">
              <a:lnSpc>
                <a:spcPct val="13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您的内容打在这里，或者通过复制您的文本后，在此框中选择粘贴，并选择只保留文字。您的内容打在这里，或者通过通过复制您的文本。</a:t>
            </a:r>
          </a:p>
        </p:txBody>
      </p:sp>
      <p:sp>
        <p:nvSpPr>
          <p:cNvPr id="14" name="TextBox 77"/>
          <p:cNvSpPr txBox="1"/>
          <p:nvPr/>
        </p:nvSpPr>
        <p:spPr>
          <a:xfrm>
            <a:off x="2152030" y="2055149"/>
            <a:ext cx="2961067"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点击添加标题</a:t>
            </a:r>
          </a:p>
        </p:txBody>
      </p:sp>
      <p:sp>
        <p:nvSpPr>
          <p:cNvPr id="15" name="TextBox 78"/>
          <p:cNvSpPr txBox="1"/>
          <p:nvPr/>
        </p:nvSpPr>
        <p:spPr>
          <a:xfrm>
            <a:off x="2152031" y="2390217"/>
            <a:ext cx="3672177"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3764">
              <a:lnSpc>
                <a:spcPct val="13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您的内容打在这里，或者通过复制您的文本后，在此框中选择粘贴，并选择只保留文字。您的内容打在这里，或者通过通过复制您的文本。</a:t>
            </a:r>
          </a:p>
        </p:txBody>
      </p:sp>
      <p:sp>
        <p:nvSpPr>
          <p:cNvPr id="16" name="TextBox 89"/>
          <p:cNvSpPr txBox="1"/>
          <p:nvPr/>
        </p:nvSpPr>
        <p:spPr>
          <a:xfrm>
            <a:off x="2152030" y="3938457"/>
            <a:ext cx="2961067"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3764">
              <a:lnSpc>
                <a:spcPct val="90000"/>
              </a:lnSpc>
              <a:defRPr sz="2200" b="1">
                <a:solidFill>
                  <a:srgbClr val="0096FF"/>
                </a:solidFill>
                <a:latin typeface="微软雅黑"/>
                <a:ea typeface="微软雅黑"/>
                <a:cs typeface="微软雅黑"/>
                <a:sym typeface="微软雅黑"/>
              </a:defRPr>
            </a:lvl1pPr>
          </a:lstStyle>
          <a:p>
            <a:r>
              <a:t>点击添加标题</a:t>
            </a:r>
          </a:p>
        </p:txBody>
      </p:sp>
      <p:sp>
        <p:nvSpPr>
          <p:cNvPr id="17" name="TextBox 90"/>
          <p:cNvSpPr txBox="1"/>
          <p:nvPr/>
        </p:nvSpPr>
        <p:spPr>
          <a:xfrm>
            <a:off x="2152031" y="4273524"/>
            <a:ext cx="3672178"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913764">
              <a:lnSpc>
                <a:spcPct val="130000"/>
              </a:lnSpc>
              <a:defRPr sz="1400">
                <a:solidFill>
                  <a:srgbClr val="5E5E5E"/>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您的内容打在这里，或者通过复制您的文本后，在此框中选择粘贴，并选择只保留文字。您的内容打在这里，或者通过通过复制您的文本。</a:t>
            </a:r>
          </a:p>
        </p:txBody>
      </p:sp>
      <p:grpSp>
        <p:nvGrpSpPr>
          <p:cNvPr id="18" name="椭圆 75"/>
          <p:cNvGrpSpPr/>
          <p:nvPr/>
        </p:nvGrpSpPr>
        <p:grpSpPr>
          <a:xfrm>
            <a:off x="711869" y="1940557"/>
            <a:ext cx="1224138" cy="1224137"/>
            <a:chOff x="0" y="0"/>
            <a:chExt cx="1224136" cy="1224136"/>
          </a:xfrm>
        </p:grpSpPr>
        <p:sp>
          <p:nvSpPr>
            <p:cNvPr id="19" name="圆形"/>
            <p:cNvSpPr/>
            <p:nvPr/>
          </p:nvSpPr>
          <p:spPr>
            <a:xfrm>
              <a:off x="-1" y="-1"/>
              <a:ext cx="1224138" cy="1224138"/>
            </a:xfrm>
            <a:prstGeom prst="ellipse">
              <a:avLst/>
            </a:prstGeom>
            <a:gradFill flip="none" rotWithShape="1">
              <a:gsLst>
                <a:gs pos="0">
                  <a:srgbClr val="F7F9F8"/>
                </a:gs>
                <a:gs pos="100000">
                  <a:srgbClr val="E2E2E4"/>
                </a:gs>
              </a:gsLst>
              <a:lin ang="18900000" scaled="0"/>
            </a:gradFill>
            <a:ln w="25400" cap="flat">
              <a:solidFill>
                <a:srgbClr val="ECECED"/>
              </a:solidFill>
              <a:prstDash val="solid"/>
              <a:miter lim="800000"/>
            </a:ln>
            <a:effectLst>
              <a:outerShdw blurRad="254000" dist="114300" dir="8100000" rotWithShape="0">
                <a:srgbClr val="000000">
                  <a:alpha val="28000"/>
                </a:srgbClr>
              </a:outerShdw>
            </a:effectLst>
          </p:spPr>
          <p:txBody>
            <a:bodyPr wrap="square" lIns="45719" tIns="45719" rIns="45719" bIns="45719" numCol="1" anchor="ctr">
              <a:noAutofit/>
            </a:bodyPr>
            <a:lstStyle/>
            <a:p>
              <a:pPr algn="ctr" defTabSz="914400">
                <a:defRPr sz="1800">
                  <a:solidFill>
                    <a:srgbClr val="595959"/>
                  </a:solidFill>
                </a:defRPr>
              </a:pPr>
              <a:endParaRPr/>
            </a:p>
          </p:txBody>
        </p:sp>
        <p:sp>
          <p:nvSpPr>
            <p:cNvPr id="20" name="75%"/>
            <p:cNvSpPr txBox="1"/>
            <p:nvPr/>
          </p:nvSpPr>
          <p:spPr>
            <a:xfrm>
              <a:off x="179271" y="426648"/>
              <a:ext cx="865594"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defTabSz="914400">
                <a:lnSpc>
                  <a:spcPct val="90000"/>
                </a:lnSpc>
                <a:defRPr sz="1800" b="1">
                  <a:solidFill>
                    <a:srgbClr val="595959"/>
                  </a:solidFill>
                  <a:latin typeface="微软雅黑"/>
                  <a:ea typeface="微软雅黑"/>
                  <a:cs typeface="微软雅黑"/>
                  <a:sym typeface="微软雅黑"/>
                </a:defRPr>
              </a:lvl1pPr>
            </a:lstStyle>
            <a:p>
              <a:r>
                <a:t>75%</a:t>
              </a:r>
            </a:p>
          </p:txBody>
        </p:sp>
      </p:grpSp>
      <p:grpSp>
        <p:nvGrpSpPr>
          <p:cNvPr id="21" name="椭圆 87"/>
          <p:cNvGrpSpPr/>
          <p:nvPr/>
        </p:nvGrpSpPr>
        <p:grpSpPr>
          <a:xfrm>
            <a:off x="711869" y="3823865"/>
            <a:ext cx="1224138" cy="1224137"/>
            <a:chOff x="0" y="0"/>
            <a:chExt cx="1224136" cy="1224136"/>
          </a:xfrm>
        </p:grpSpPr>
        <p:sp>
          <p:nvSpPr>
            <p:cNvPr id="22" name="圆形"/>
            <p:cNvSpPr/>
            <p:nvPr/>
          </p:nvSpPr>
          <p:spPr>
            <a:xfrm>
              <a:off x="-1" y="-1"/>
              <a:ext cx="1224138" cy="1224138"/>
            </a:xfrm>
            <a:prstGeom prst="ellipse">
              <a:avLst/>
            </a:prstGeom>
            <a:gradFill flip="none" rotWithShape="1">
              <a:gsLst>
                <a:gs pos="0">
                  <a:srgbClr val="F7F9F8"/>
                </a:gs>
                <a:gs pos="100000">
                  <a:srgbClr val="E2E2E4"/>
                </a:gs>
              </a:gsLst>
              <a:lin ang="18900000" scaled="0"/>
            </a:gradFill>
            <a:ln w="25400" cap="flat">
              <a:solidFill>
                <a:srgbClr val="ECECED"/>
              </a:solidFill>
              <a:prstDash val="solid"/>
              <a:miter lim="800000"/>
            </a:ln>
            <a:effectLst>
              <a:outerShdw blurRad="254000" dist="114300" dir="8100000" rotWithShape="0">
                <a:srgbClr val="000000">
                  <a:alpha val="28000"/>
                </a:srgbClr>
              </a:outerShdw>
            </a:effectLst>
          </p:spPr>
          <p:txBody>
            <a:bodyPr wrap="square" lIns="45719" tIns="45719" rIns="45719" bIns="45719" numCol="1" anchor="ctr">
              <a:noAutofit/>
            </a:bodyPr>
            <a:lstStyle/>
            <a:p>
              <a:pPr algn="ctr" defTabSz="914400">
                <a:defRPr sz="1800">
                  <a:solidFill>
                    <a:srgbClr val="595959"/>
                  </a:solidFill>
                </a:defRPr>
              </a:pPr>
              <a:endParaRPr/>
            </a:p>
          </p:txBody>
        </p:sp>
        <p:sp>
          <p:nvSpPr>
            <p:cNvPr id="23" name="89%"/>
            <p:cNvSpPr txBox="1"/>
            <p:nvPr/>
          </p:nvSpPr>
          <p:spPr>
            <a:xfrm>
              <a:off x="179271" y="426648"/>
              <a:ext cx="865594"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defTabSz="914400">
                <a:lnSpc>
                  <a:spcPct val="90000"/>
                </a:lnSpc>
                <a:defRPr sz="1800" b="1">
                  <a:solidFill>
                    <a:srgbClr val="595959"/>
                  </a:solidFill>
                  <a:latin typeface="微软雅黑"/>
                  <a:ea typeface="微软雅黑"/>
                  <a:cs typeface="微软雅黑"/>
                  <a:sym typeface="微软雅黑"/>
                </a:defRPr>
              </a:lvl1pPr>
            </a:lstStyle>
            <a:p>
              <a:r>
                <a:t>89%</a:t>
              </a:r>
            </a:p>
          </p:txBody>
        </p:sp>
      </p:grpSp>
      <p:graphicFrame>
        <p:nvGraphicFramePr>
          <p:cNvPr id="24" name="组合 8"/>
          <p:cNvGraphicFramePr/>
          <p:nvPr/>
        </p:nvGraphicFramePr>
        <p:xfrm>
          <a:off x="636037" y="1864724"/>
          <a:ext cx="1375803" cy="13758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组合 8"/>
          <p:cNvGraphicFramePr/>
          <p:nvPr/>
        </p:nvGraphicFramePr>
        <p:xfrm>
          <a:off x="636037" y="3748032"/>
          <a:ext cx="1375803" cy="1375803"/>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322044769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2546580" y="1509913"/>
            <a:ext cx="7342051" cy="2824086"/>
            <a:chOff x="0" y="0"/>
            <a:chExt cx="7342050" cy="2824085"/>
          </a:xfrm>
        </p:grpSpPr>
        <p:grpSp>
          <p:nvGrpSpPr>
            <p:cNvPr id="3" name="组合 75"/>
            <p:cNvGrpSpPr/>
            <p:nvPr/>
          </p:nvGrpSpPr>
          <p:grpSpPr>
            <a:xfrm>
              <a:off x="4608691" y="0"/>
              <a:ext cx="2733360" cy="2824086"/>
              <a:chOff x="0" y="0"/>
              <a:chExt cx="2733359" cy="2824084"/>
            </a:xfrm>
          </p:grpSpPr>
          <p:grpSp>
            <p:nvGrpSpPr>
              <p:cNvPr id="50" name="组合 76"/>
              <p:cNvGrpSpPr/>
              <p:nvPr/>
            </p:nvGrpSpPr>
            <p:grpSpPr>
              <a:xfrm>
                <a:off x="0" y="0"/>
                <a:ext cx="2733360" cy="2824086"/>
                <a:chOff x="0" y="0"/>
                <a:chExt cx="2733359" cy="2824084"/>
              </a:xfrm>
            </p:grpSpPr>
            <p:grpSp>
              <p:nvGrpSpPr>
                <p:cNvPr id="59" name="组合 89"/>
                <p:cNvGrpSpPr/>
                <p:nvPr/>
              </p:nvGrpSpPr>
              <p:grpSpPr>
                <a:xfrm>
                  <a:off x="0" y="0"/>
                  <a:ext cx="2733360" cy="2824086"/>
                  <a:chOff x="0" y="0"/>
                  <a:chExt cx="2733359" cy="2824084"/>
                </a:xfrm>
              </p:grpSpPr>
              <p:sp>
                <p:nvSpPr>
                  <p:cNvPr id="64" name="椭圆 94"/>
                  <p:cNvSpPr/>
                  <p:nvPr/>
                </p:nvSpPr>
                <p:spPr>
                  <a:xfrm>
                    <a:off x="1368927" y="2495137"/>
                    <a:ext cx="1166709" cy="328949"/>
                  </a:xfrm>
                  <a:prstGeom prst="ellipse">
                    <a:avLst/>
                  </a:prstGeom>
                  <a:gradFill flip="none" rotWithShape="1">
                    <a:gsLst>
                      <a:gs pos="0">
                        <a:srgbClr val="404040">
                          <a:alpha val="66000"/>
                        </a:srgbClr>
                      </a:gs>
                      <a:gs pos="38000">
                        <a:srgbClr val="8D8D8D">
                          <a:alpha val="29000"/>
                        </a:srgbClr>
                      </a:gs>
                      <a:gs pos="100000">
                        <a:srgbClr val="D9D9D9">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sp>
                <p:nvSpPr>
                  <p:cNvPr id="65" name="任意多边形 95"/>
                  <p:cNvSpPr/>
                  <p:nvPr/>
                </p:nvSpPr>
                <p:spPr>
                  <a:xfrm>
                    <a:off x="0" y="0"/>
                    <a:ext cx="2733360" cy="2654097"/>
                  </a:xfrm>
                  <a:custGeom>
                    <a:avLst/>
                    <a:gdLst/>
                    <a:ahLst/>
                    <a:cxnLst>
                      <a:cxn ang="0">
                        <a:pos x="wd2" y="hd2"/>
                      </a:cxn>
                      <a:cxn ang="5400000">
                        <a:pos x="wd2" y="hd2"/>
                      </a:cxn>
                      <a:cxn ang="10800000">
                        <a:pos x="wd2" y="hd2"/>
                      </a:cxn>
                      <a:cxn ang="16200000">
                        <a:pos x="wd2" y="hd2"/>
                      </a:cxn>
                    </a:cxnLst>
                    <a:rect l="0" t="0" r="r" b="b"/>
                    <a:pathLst>
                      <a:path w="21586" h="21600" extrusionOk="0">
                        <a:moveTo>
                          <a:pt x="21127" y="10589"/>
                        </a:moveTo>
                        <a:cubicBezTo>
                          <a:pt x="21308" y="10589"/>
                          <a:pt x="21463" y="10703"/>
                          <a:pt x="21530" y="10865"/>
                        </a:cubicBezTo>
                        <a:lnTo>
                          <a:pt x="21542" y="10925"/>
                        </a:lnTo>
                        <a:lnTo>
                          <a:pt x="21571" y="10988"/>
                        </a:lnTo>
                        <a:cubicBezTo>
                          <a:pt x="21600" y="11099"/>
                          <a:pt x="21588" y="11222"/>
                          <a:pt x="21527" y="11330"/>
                        </a:cubicBezTo>
                        <a:lnTo>
                          <a:pt x="15898" y="21378"/>
                        </a:lnTo>
                        <a:cubicBezTo>
                          <a:pt x="15830" y="21499"/>
                          <a:pt x="15716" y="21576"/>
                          <a:pt x="15591" y="21597"/>
                        </a:cubicBezTo>
                        <a:lnTo>
                          <a:pt x="15569" y="21598"/>
                        </a:lnTo>
                        <a:lnTo>
                          <a:pt x="15562" y="21600"/>
                        </a:lnTo>
                        <a:lnTo>
                          <a:pt x="15539" y="21598"/>
                        </a:lnTo>
                        <a:lnTo>
                          <a:pt x="15465" y="21600"/>
                        </a:lnTo>
                        <a:lnTo>
                          <a:pt x="15439" y="21591"/>
                        </a:lnTo>
                        <a:lnTo>
                          <a:pt x="15395" y="21588"/>
                        </a:lnTo>
                        <a:lnTo>
                          <a:pt x="15317" y="21549"/>
                        </a:lnTo>
                        <a:lnTo>
                          <a:pt x="15300" y="21543"/>
                        </a:lnTo>
                        <a:lnTo>
                          <a:pt x="15294" y="21537"/>
                        </a:lnTo>
                        <a:lnTo>
                          <a:pt x="15244" y="21512"/>
                        </a:lnTo>
                        <a:cubicBezTo>
                          <a:pt x="15199" y="21477"/>
                          <a:pt x="15160" y="21432"/>
                          <a:pt x="15129" y="21378"/>
                        </a:cubicBezTo>
                        <a:lnTo>
                          <a:pt x="9500" y="11330"/>
                        </a:lnTo>
                        <a:cubicBezTo>
                          <a:pt x="9470" y="11276"/>
                          <a:pt x="9452" y="11218"/>
                          <a:pt x="9445" y="11160"/>
                        </a:cubicBezTo>
                        <a:lnTo>
                          <a:pt x="9447" y="11126"/>
                        </a:lnTo>
                        <a:lnTo>
                          <a:pt x="9430" y="11040"/>
                        </a:lnTo>
                        <a:lnTo>
                          <a:pt x="9465" y="10865"/>
                        </a:lnTo>
                        <a:cubicBezTo>
                          <a:pt x="9531" y="10703"/>
                          <a:pt x="9687" y="10589"/>
                          <a:pt x="9868" y="10589"/>
                        </a:cubicBezTo>
                        <a:close/>
                        <a:moveTo>
                          <a:pt x="15508" y="0"/>
                        </a:moveTo>
                        <a:cubicBezTo>
                          <a:pt x="18157" y="0"/>
                          <a:pt x="20304" y="2213"/>
                          <a:pt x="20304" y="4943"/>
                        </a:cubicBezTo>
                        <a:cubicBezTo>
                          <a:pt x="20304" y="5966"/>
                          <a:pt x="20002" y="6917"/>
                          <a:pt x="19485" y="7706"/>
                        </a:cubicBezTo>
                        <a:lnTo>
                          <a:pt x="19437" y="7766"/>
                        </a:lnTo>
                        <a:lnTo>
                          <a:pt x="19437" y="9840"/>
                        </a:lnTo>
                        <a:cubicBezTo>
                          <a:pt x="19437" y="10254"/>
                          <a:pt x="19763" y="10589"/>
                          <a:pt x="20165" y="10589"/>
                        </a:cubicBezTo>
                        <a:lnTo>
                          <a:pt x="10851" y="10589"/>
                        </a:lnTo>
                        <a:cubicBezTo>
                          <a:pt x="11253" y="10589"/>
                          <a:pt x="11579" y="10254"/>
                          <a:pt x="11579" y="9840"/>
                        </a:cubicBezTo>
                        <a:lnTo>
                          <a:pt x="11579" y="8536"/>
                        </a:lnTo>
                        <a:lnTo>
                          <a:pt x="0" y="8536"/>
                        </a:lnTo>
                        <a:lnTo>
                          <a:pt x="0" y="977"/>
                        </a:lnTo>
                        <a:lnTo>
                          <a:pt x="12670" y="977"/>
                        </a:lnTo>
                        <a:lnTo>
                          <a:pt x="12826" y="844"/>
                        </a:lnTo>
                        <a:cubicBezTo>
                          <a:pt x="13592" y="311"/>
                          <a:pt x="14515" y="0"/>
                          <a:pt x="15508" y="0"/>
                        </a:cubicBezTo>
                        <a:close/>
                      </a:path>
                    </a:pathLst>
                  </a:custGeom>
                  <a:gradFill flip="none" rotWithShape="1">
                    <a:gsLst>
                      <a:gs pos="0">
                        <a:srgbClr val="F7F9F8"/>
                      </a:gs>
                      <a:gs pos="100000">
                        <a:srgbClr val="E2E2E4"/>
                      </a:gs>
                    </a:gsLst>
                    <a:lin ang="18900000" scaled="0"/>
                  </a:gradFill>
                  <a:ln w="25400" cap="flat">
                    <a:solidFill>
                      <a:srgbClr val="ECECED"/>
                    </a:solidFill>
                    <a:prstDash val="solid"/>
                    <a:miter lim="800000"/>
                  </a:ln>
                  <a:effectLst>
                    <a:outerShdw blurRad="254000" dist="114300" dir="8100000" rotWithShape="0">
                      <a:srgbClr val="000000">
                        <a:alpha val="28000"/>
                      </a:srgbClr>
                    </a:outerShdw>
                  </a:effectLst>
                </p:spPr>
                <p:txBody>
                  <a:bodyPr wrap="square" lIns="45719" tIns="45719" rIns="45719" bIns="45719" numCol="1" anchor="ctr">
                    <a:noAutofit/>
                  </a:bodyPr>
                  <a:lstStyle/>
                  <a:p>
                    <a:pPr algn="ctr" defTabSz="914400">
                      <a:defRPr sz="1400">
                        <a:solidFill>
                          <a:srgbClr val="595959"/>
                        </a:solidFill>
                      </a:defRPr>
                    </a:pPr>
                    <a:endParaRPr/>
                  </a:p>
                </p:txBody>
              </p:sp>
            </p:grpSp>
            <p:sp>
              <p:nvSpPr>
                <p:cNvPr id="60" name="椭圆 90"/>
                <p:cNvSpPr/>
                <p:nvPr/>
              </p:nvSpPr>
              <p:spPr>
                <a:xfrm>
                  <a:off x="1481557" y="134381"/>
                  <a:ext cx="965997" cy="965997"/>
                </a:xfrm>
                <a:prstGeom prst="ellipse">
                  <a:avLst/>
                </a:prstGeom>
                <a:gradFill flip="none" rotWithShape="1">
                  <a:gsLst>
                    <a:gs pos="0">
                      <a:srgbClr val="D9D9D9"/>
                    </a:gs>
                    <a:gs pos="100000">
                      <a:srgbClr val="FCFCFC"/>
                    </a:gs>
                  </a:gsLst>
                  <a:lin ang="2700000" scaled="0"/>
                </a:gradFill>
                <a:ln w="12700" cap="flat">
                  <a:solidFill>
                    <a:srgbClr val="ECECEC"/>
                  </a:solidFill>
                  <a:prstDash val="solid"/>
                  <a:miter lim="800000"/>
                </a:ln>
                <a:effectLst>
                  <a:outerShdw blurRad="165100" dist="63500" dir="2700000" rotWithShape="0">
                    <a:srgbClr val="000000">
                      <a:alpha val="40000"/>
                    </a:srgbClr>
                  </a:outerShdw>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grpSp>
              <p:nvGrpSpPr>
                <p:cNvPr id="61" name="组合 91"/>
                <p:cNvGrpSpPr/>
                <p:nvPr/>
              </p:nvGrpSpPr>
              <p:grpSpPr>
                <a:xfrm>
                  <a:off x="1442308" y="243176"/>
                  <a:ext cx="1077999" cy="682041"/>
                  <a:chOff x="0" y="0"/>
                  <a:chExt cx="1077998" cy="682039"/>
                </a:xfrm>
              </p:grpSpPr>
              <p:sp>
                <p:nvSpPr>
                  <p:cNvPr id="62" name="文本框 122"/>
                  <p:cNvSpPr txBox="1"/>
                  <p:nvPr/>
                </p:nvSpPr>
                <p:spPr>
                  <a:xfrm>
                    <a:off x="127630" y="0"/>
                    <a:ext cx="810882" cy="459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400">
                        <a:solidFill>
                          <a:srgbClr val="3C94F8"/>
                        </a:solidFill>
                        <a:latin typeface="Impact"/>
                        <a:ea typeface="Impact"/>
                        <a:cs typeface="Impact"/>
                        <a:sym typeface="Impact"/>
                      </a:defRPr>
                    </a:lvl1pPr>
                  </a:lstStyle>
                  <a:p>
                    <a:r>
                      <a:t>04</a:t>
                    </a:r>
                  </a:p>
                </p:txBody>
              </p:sp>
              <p:sp>
                <p:nvSpPr>
                  <p:cNvPr id="63" name="文本框 123"/>
                  <p:cNvSpPr txBox="1"/>
                  <p:nvPr/>
                </p:nvSpPr>
                <p:spPr>
                  <a:xfrm>
                    <a:off x="0" y="387399"/>
                    <a:ext cx="1077999" cy="294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1196217">
                      <a:spcBef>
                        <a:spcPts val="300"/>
                      </a:spcBef>
                      <a:defRPr sz="1400">
                        <a:solidFill>
                          <a:srgbClr val="808080"/>
                        </a:solidFill>
                      </a:defRPr>
                    </a:lvl1pPr>
                  </a:lstStyle>
                  <a:p>
                    <a:r>
                      <a:t>ITEM</a:t>
                    </a:r>
                  </a:p>
                </p:txBody>
              </p:sp>
            </p:grpSp>
          </p:grpSp>
          <p:grpSp>
            <p:nvGrpSpPr>
              <p:cNvPr id="51" name="组合 77"/>
              <p:cNvGrpSpPr/>
              <p:nvPr/>
            </p:nvGrpSpPr>
            <p:grpSpPr>
              <a:xfrm>
                <a:off x="1745720" y="1541024"/>
                <a:ext cx="420192" cy="404858"/>
                <a:chOff x="0" y="0"/>
                <a:chExt cx="420190" cy="404856"/>
              </a:xfrm>
            </p:grpSpPr>
            <p:sp>
              <p:nvSpPr>
                <p:cNvPr id="52" name="Freeform 69"/>
                <p:cNvSpPr/>
                <p:nvPr/>
              </p:nvSpPr>
              <p:spPr>
                <a:xfrm>
                  <a:off x="0" y="291374"/>
                  <a:ext cx="420191" cy="113483"/>
                </a:xfrm>
                <a:custGeom>
                  <a:avLst/>
                  <a:gdLst/>
                  <a:ahLst/>
                  <a:cxnLst>
                    <a:cxn ang="0">
                      <a:pos x="wd2" y="hd2"/>
                    </a:cxn>
                    <a:cxn ang="5400000">
                      <a:pos x="wd2" y="hd2"/>
                    </a:cxn>
                    <a:cxn ang="10800000">
                      <a:pos x="wd2" y="hd2"/>
                    </a:cxn>
                    <a:cxn ang="16200000">
                      <a:pos x="wd2" y="hd2"/>
                    </a:cxn>
                  </a:cxnLst>
                  <a:rect l="0" t="0" r="r" b="b"/>
                  <a:pathLst>
                    <a:path w="21600" h="21600" extrusionOk="0">
                      <a:moveTo>
                        <a:pt x="20422" y="8640"/>
                      </a:moveTo>
                      <a:cubicBezTo>
                        <a:pt x="14924" y="8640"/>
                        <a:pt x="14924" y="8640"/>
                        <a:pt x="14924" y="8640"/>
                      </a:cubicBezTo>
                      <a:cubicBezTo>
                        <a:pt x="14924" y="8640"/>
                        <a:pt x="14531" y="8640"/>
                        <a:pt x="14531" y="8640"/>
                      </a:cubicBezTo>
                      <a:cubicBezTo>
                        <a:pt x="14531" y="4320"/>
                        <a:pt x="14531" y="4320"/>
                        <a:pt x="14531" y="4320"/>
                      </a:cubicBezTo>
                      <a:cubicBezTo>
                        <a:pt x="14531" y="2880"/>
                        <a:pt x="14531" y="1440"/>
                        <a:pt x="14531" y="1440"/>
                      </a:cubicBezTo>
                      <a:cubicBezTo>
                        <a:pt x="14138" y="0"/>
                        <a:pt x="14138" y="0"/>
                        <a:pt x="13745" y="0"/>
                      </a:cubicBezTo>
                      <a:cubicBezTo>
                        <a:pt x="7855" y="0"/>
                        <a:pt x="7855" y="0"/>
                        <a:pt x="7855" y="0"/>
                      </a:cubicBezTo>
                      <a:cubicBezTo>
                        <a:pt x="7462" y="0"/>
                        <a:pt x="7069" y="1440"/>
                        <a:pt x="7069" y="4320"/>
                      </a:cubicBezTo>
                      <a:cubicBezTo>
                        <a:pt x="7069" y="8640"/>
                        <a:pt x="7069" y="8640"/>
                        <a:pt x="7069" y="8640"/>
                      </a:cubicBezTo>
                      <a:cubicBezTo>
                        <a:pt x="7069" y="8640"/>
                        <a:pt x="7069" y="8640"/>
                        <a:pt x="7069" y="8640"/>
                      </a:cubicBezTo>
                      <a:cubicBezTo>
                        <a:pt x="1178" y="8640"/>
                        <a:pt x="1178" y="8640"/>
                        <a:pt x="1178" y="8640"/>
                      </a:cubicBezTo>
                      <a:cubicBezTo>
                        <a:pt x="785" y="8640"/>
                        <a:pt x="0" y="10080"/>
                        <a:pt x="0" y="11520"/>
                      </a:cubicBezTo>
                      <a:cubicBezTo>
                        <a:pt x="0" y="20160"/>
                        <a:pt x="0" y="20160"/>
                        <a:pt x="0" y="20160"/>
                      </a:cubicBezTo>
                      <a:cubicBezTo>
                        <a:pt x="0" y="20160"/>
                        <a:pt x="393" y="21600"/>
                        <a:pt x="393" y="21600"/>
                      </a:cubicBezTo>
                      <a:cubicBezTo>
                        <a:pt x="785" y="21600"/>
                        <a:pt x="785" y="20160"/>
                        <a:pt x="785" y="20160"/>
                      </a:cubicBezTo>
                      <a:cubicBezTo>
                        <a:pt x="785" y="11520"/>
                        <a:pt x="785" y="11520"/>
                        <a:pt x="785" y="11520"/>
                      </a:cubicBezTo>
                      <a:cubicBezTo>
                        <a:pt x="785" y="11520"/>
                        <a:pt x="1178" y="11520"/>
                        <a:pt x="1178" y="11520"/>
                      </a:cubicBezTo>
                      <a:cubicBezTo>
                        <a:pt x="7069" y="11520"/>
                        <a:pt x="7069" y="11520"/>
                        <a:pt x="7069" y="11520"/>
                      </a:cubicBezTo>
                      <a:cubicBezTo>
                        <a:pt x="7069" y="11520"/>
                        <a:pt x="7069" y="11520"/>
                        <a:pt x="7069" y="11520"/>
                      </a:cubicBezTo>
                      <a:cubicBezTo>
                        <a:pt x="7069" y="11520"/>
                        <a:pt x="7069" y="11520"/>
                        <a:pt x="7069" y="12960"/>
                      </a:cubicBezTo>
                      <a:cubicBezTo>
                        <a:pt x="7069" y="12960"/>
                        <a:pt x="7462" y="12960"/>
                        <a:pt x="7462" y="12960"/>
                      </a:cubicBezTo>
                      <a:cubicBezTo>
                        <a:pt x="7462" y="12960"/>
                        <a:pt x="7462" y="12960"/>
                        <a:pt x="7855" y="12960"/>
                      </a:cubicBezTo>
                      <a:cubicBezTo>
                        <a:pt x="7855" y="11520"/>
                        <a:pt x="7855" y="11520"/>
                        <a:pt x="7855" y="11520"/>
                      </a:cubicBezTo>
                      <a:cubicBezTo>
                        <a:pt x="7855" y="4320"/>
                        <a:pt x="7855" y="4320"/>
                        <a:pt x="7855" y="4320"/>
                      </a:cubicBezTo>
                      <a:cubicBezTo>
                        <a:pt x="7855" y="2880"/>
                        <a:pt x="7855" y="2880"/>
                        <a:pt x="7855" y="2880"/>
                      </a:cubicBezTo>
                      <a:cubicBezTo>
                        <a:pt x="13745" y="2880"/>
                        <a:pt x="13745" y="2880"/>
                        <a:pt x="13745" y="2880"/>
                      </a:cubicBezTo>
                      <a:cubicBezTo>
                        <a:pt x="13745" y="2880"/>
                        <a:pt x="13745" y="2880"/>
                        <a:pt x="13745" y="4320"/>
                      </a:cubicBezTo>
                      <a:cubicBezTo>
                        <a:pt x="13745" y="11520"/>
                        <a:pt x="13745" y="11520"/>
                        <a:pt x="13745" y="11520"/>
                      </a:cubicBezTo>
                      <a:cubicBezTo>
                        <a:pt x="13745" y="11520"/>
                        <a:pt x="13745" y="11520"/>
                        <a:pt x="14138" y="12960"/>
                      </a:cubicBezTo>
                      <a:cubicBezTo>
                        <a:pt x="14138" y="12960"/>
                        <a:pt x="14138" y="12960"/>
                        <a:pt x="14138" y="12960"/>
                      </a:cubicBezTo>
                      <a:cubicBezTo>
                        <a:pt x="14531" y="12960"/>
                        <a:pt x="14531" y="12960"/>
                        <a:pt x="14531" y="12960"/>
                      </a:cubicBezTo>
                      <a:cubicBezTo>
                        <a:pt x="14531" y="11520"/>
                        <a:pt x="14531" y="11520"/>
                        <a:pt x="14531" y="11520"/>
                      </a:cubicBezTo>
                      <a:cubicBezTo>
                        <a:pt x="14531" y="11520"/>
                        <a:pt x="14531" y="11520"/>
                        <a:pt x="14924" y="11520"/>
                      </a:cubicBezTo>
                      <a:cubicBezTo>
                        <a:pt x="20422" y="11520"/>
                        <a:pt x="20422" y="11520"/>
                        <a:pt x="20422" y="11520"/>
                      </a:cubicBezTo>
                      <a:cubicBezTo>
                        <a:pt x="20815" y="11520"/>
                        <a:pt x="20815" y="11520"/>
                        <a:pt x="20815" y="11520"/>
                      </a:cubicBezTo>
                      <a:cubicBezTo>
                        <a:pt x="20815" y="20160"/>
                        <a:pt x="20815" y="20160"/>
                        <a:pt x="20815" y="20160"/>
                      </a:cubicBezTo>
                      <a:cubicBezTo>
                        <a:pt x="20815" y="20160"/>
                        <a:pt x="20815" y="21600"/>
                        <a:pt x="21207" y="21600"/>
                      </a:cubicBezTo>
                      <a:cubicBezTo>
                        <a:pt x="21207" y="21600"/>
                        <a:pt x="21600" y="20160"/>
                        <a:pt x="21600" y="20160"/>
                      </a:cubicBezTo>
                      <a:cubicBezTo>
                        <a:pt x="21600" y="11520"/>
                        <a:pt x="21600" y="11520"/>
                        <a:pt x="21600" y="11520"/>
                      </a:cubicBezTo>
                      <a:cubicBezTo>
                        <a:pt x="21600" y="10080"/>
                        <a:pt x="21207" y="8640"/>
                        <a:pt x="20422" y="8640"/>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53" name="Freeform 70"/>
                <p:cNvSpPr/>
                <p:nvPr/>
              </p:nvSpPr>
              <p:spPr>
                <a:xfrm>
                  <a:off x="153354" y="70543"/>
                  <a:ext cx="113483" cy="211631"/>
                </a:xfrm>
                <a:custGeom>
                  <a:avLst/>
                  <a:gdLst/>
                  <a:ahLst/>
                  <a:cxnLst>
                    <a:cxn ang="0">
                      <a:pos x="wd2" y="hd2"/>
                    </a:cxn>
                    <a:cxn ang="5400000">
                      <a:pos x="wd2" y="hd2"/>
                    </a:cxn>
                    <a:cxn ang="10800000">
                      <a:pos x="wd2" y="hd2"/>
                    </a:cxn>
                    <a:cxn ang="16200000">
                      <a:pos x="wd2" y="hd2"/>
                    </a:cxn>
                  </a:cxnLst>
                  <a:rect l="0" t="0" r="r" b="b"/>
                  <a:pathLst>
                    <a:path w="21600" h="21600" extrusionOk="0">
                      <a:moveTo>
                        <a:pt x="2880" y="10800"/>
                      </a:moveTo>
                      <a:cubicBezTo>
                        <a:pt x="4320" y="10800"/>
                        <a:pt x="4320" y="10800"/>
                        <a:pt x="4320" y="10029"/>
                      </a:cubicBezTo>
                      <a:cubicBezTo>
                        <a:pt x="4320" y="10029"/>
                        <a:pt x="4320" y="7714"/>
                        <a:pt x="4320" y="6171"/>
                      </a:cubicBezTo>
                      <a:cubicBezTo>
                        <a:pt x="4320" y="5400"/>
                        <a:pt x="4320" y="3086"/>
                        <a:pt x="5760" y="3086"/>
                      </a:cubicBezTo>
                      <a:cubicBezTo>
                        <a:pt x="5760" y="3086"/>
                        <a:pt x="5760" y="3086"/>
                        <a:pt x="5760" y="3086"/>
                      </a:cubicBezTo>
                      <a:cubicBezTo>
                        <a:pt x="5760" y="9257"/>
                        <a:pt x="5760" y="9257"/>
                        <a:pt x="5760" y="9257"/>
                      </a:cubicBezTo>
                      <a:cubicBezTo>
                        <a:pt x="5760" y="9257"/>
                        <a:pt x="5760" y="10029"/>
                        <a:pt x="5760" y="10029"/>
                      </a:cubicBezTo>
                      <a:cubicBezTo>
                        <a:pt x="5760" y="20057"/>
                        <a:pt x="5760" y="20057"/>
                        <a:pt x="5760" y="20057"/>
                      </a:cubicBezTo>
                      <a:cubicBezTo>
                        <a:pt x="5760" y="20829"/>
                        <a:pt x="5760" y="21600"/>
                        <a:pt x="7200" y="21600"/>
                      </a:cubicBezTo>
                      <a:cubicBezTo>
                        <a:pt x="7200" y="21600"/>
                        <a:pt x="7200" y="21600"/>
                        <a:pt x="7200" y="21600"/>
                      </a:cubicBezTo>
                      <a:cubicBezTo>
                        <a:pt x="7200" y="21600"/>
                        <a:pt x="7200" y="21600"/>
                        <a:pt x="7200" y="21600"/>
                      </a:cubicBezTo>
                      <a:cubicBezTo>
                        <a:pt x="8640" y="21600"/>
                        <a:pt x="10080" y="20829"/>
                        <a:pt x="10080" y="20057"/>
                      </a:cubicBezTo>
                      <a:cubicBezTo>
                        <a:pt x="10080" y="10800"/>
                        <a:pt x="10080" y="10800"/>
                        <a:pt x="10080" y="10800"/>
                      </a:cubicBezTo>
                      <a:cubicBezTo>
                        <a:pt x="11520" y="10800"/>
                        <a:pt x="11520" y="10800"/>
                        <a:pt x="11520" y="10800"/>
                      </a:cubicBezTo>
                      <a:cubicBezTo>
                        <a:pt x="11520" y="20057"/>
                        <a:pt x="11520" y="20057"/>
                        <a:pt x="11520" y="20057"/>
                      </a:cubicBezTo>
                      <a:cubicBezTo>
                        <a:pt x="11520" y="20829"/>
                        <a:pt x="12960" y="21600"/>
                        <a:pt x="14400" y="21600"/>
                      </a:cubicBezTo>
                      <a:cubicBezTo>
                        <a:pt x="14400" y="21600"/>
                        <a:pt x="14400" y="21600"/>
                        <a:pt x="14400" y="21600"/>
                      </a:cubicBezTo>
                      <a:cubicBezTo>
                        <a:pt x="14400" y="21600"/>
                        <a:pt x="14400" y="21600"/>
                        <a:pt x="14400" y="21600"/>
                      </a:cubicBezTo>
                      <a:cubicBezTo>
                        <a:pt x="15840" y="21600"/>
                        <a:pt x="17280" y="20829"/>
                        <a:pt x="17280" y="20057"/>
                      </a:cubicBezTo>
                      <a:cubicBezTo>
                        <a:pt x="17280" y="10029"/>
                        <a:pt x="17280" y="10029"/>
                        <a:pt x="17280" y="10029"/>
                      </a:cubicBezTo>
                      <a:cubicBezTo>
                        <a:pt x="17280" y="10029"/>
                        <a:pt x="17280" y="9257"/>
                        <a:pt x="17280" y="9257"/>
                      </a:cubicBezTo>
                      <a:cubicBezTo>
                        <a:pt x="17280" y="3086"/>
                        <a:pt x="17280" y="3086"/>
                        <a:pt x="17280" y="3086"/>
                      </a:cubicBezTo>
                      <a:cubicBezTo>
                        <a:pt x="17280" y="3086"/>
                        <a:pt x="17280" y="3086"/>
                        <a:pt x="17280" y="3086"/>
                      </a:cubicBezTo>
                      <a:cubicBezTo>
                        <a:pt x="17280" y="3086"/>
                        <a:pt x="17280" y="5400"/>
                        <a:pt x="17280" y="6171"/>
                      </a:cubicBezTo>
                      <a:cubicBezTo>
                        <a:pt x="18720" y="7714"/>
                        <a:pt x="17280" y="10029"/>
                        <a:pt x="17280" y="10029"/>
                      </a:cubicBezTo>
                      <a:cubicBezTo>
                        <a:pt x="17280" y="10800"/>
                        <a:pt x="18720" y="10800"/>
                        <a:pt x="20160" y="10800"/>
                      </a:cubicBezTo>
                      <a:cubicBezTo>
                        <a:pt x="21600" y="10800"/>
                        <a:pt x="21600" y="10800"/>
                        <a:pt x="21600" y="10029"/>
                      </a:cubicBezTo>
                      <a:cubicBezTo>
                        <a:pt x="21600" y="10029"/>
                        <a:pt x="21600" y="7714"/>
                        <a:pt x="21600" y="6171"/>
                      </a:cubicBezTo>
                      <a:cubicBezTo>
                        <a:pt x="21600" y="2314"/>
                        <a:pt x="18720" y="771"/>
                        <a:pt x="18720" y="771"/>
                      </a:cubicBezTo>
                      <a:cubicBezTo>
                        <a:pt x="17280" y="771"/>
                        <a:pt x="15840" y="0"/>
                        <a:pt x="14400" y="0"/>
                      </a:cubicBezTo>
                      <a:cubicBezTo>
                        <a:pt x="14400" y="0"/>
                        <a:pt x="14400" y="0"/>
                        <a:pt x="14400" y="0"/>
                      </a:cubicBezTo>
                      <a:cubicBezTo>
                        <a:pt x="14400" y="0"/>
                        <a:pt x="14400" y="0"/>
                        <a:pt x="14400" y="0"/>
                      </a:cubicBezTo>
                      <a:cubicBezTo>
                        <a:pt x="14400" y="0"/>
                        <a:pt x="14400" y="0"/>
                        <a:pt x="14400" y="0"/>
                      </a:cubicBezTo>
                      <a:cubicBezTo>
                        <a:pt x="14400" y="0"/>
                        <a:pt x="12960" y="1543"/>
                        <a:pt x="11520" y="3086"/>
                      </a:cubicBezTo>
                      <a:cubicBezTo>
                        <a:pt x="11520" y="2314"/>
                        <a:pt x="11520" y="771"/>
                        <a:pt x="11520" y="771"/>
                      </a:cubicBezTo>
                      <a:cubicBezTo>
                        <a:pt x="11520" y="771"/>
                        <a:pt x="11520" y="771"/>
                        <a:pt x="11520" y="771"/>
                      </a:cubicBezTo>
                      <a:cubicBezTo>
                        <a:pt x="11520" y="0"/>
                        <a:pt x="11520" y="0"/>
                        <a:pt x="11520" y="0"/>
                      </a:cubicBezTo>
                      <a:cubicBezTo>
                        <a:pt x="11520" y="0"/>
                        <a:pt x="11520" y="0"/>
                        <a:pt x="11520" y="0"/>
                      </a:cubicBezTo>
                      <a:cubicBezTo>
                        <a:pt x="10080" y="0"/>
                        <a:pt x="10080" y="0"/>
                        <a:pt x="10080" y="0"/>
                      </a:cubicBezTo>
                      <a:cubicBezTo>
                        <a:pt x="10080" y="0"/>
                        <a:pt x="10080" y="0"/>
                        <a:pt x="10080" y="0"/>
                      </a:cubicBezTo>
                      <a:cubicBezTo>
                        <a:pt x="10080" y="771"/>
                        <a:pt x="10080" y="771"/>
                        <a:pt x="10080" y="771"/>
                      </a:cubicBezTo>
                      <a:cubicBezTo>
                        <a:pt x="10080" y="771"/>
                        <a:pt x="10080" y="771"/>
                        <a:pt x="10080" y="771"/>
                      </a:cubicBezTo>
                      <a:cubicBezTo>
                        <a:pt x="10080" y="771"/>
                        <a:pt x="10080" y="2314"/>
                        <a:pt x="10080" y="3086"/>
                      </a:cubicBezTo>
                      <a:cubicBezTo>
                        <a:pt x="8640" y="1543"/>
                        <a:pt x="8640" y="0"/>
                        <a:pt x="8640" y="0"/>
                      </a:cubicBezTo>
                      <a:cubicBezTo>
                        <a:pt x="8640" y="0"/>
                        <a:pt x="8640" y="0"/>
                        <a:pt x="8640" y="0"/>
                      </a:cubicBezTo>
                      <a:cubicBezTo>
                        <a:pt x="8640" y="0"/>
                        <a:pt x="8640" y="0"/>
                        <a:pt x="8640" y="0"/>
                      </a:cubicBezTo>
                      <a:cubicBezTo>
                        <a:pt x="7200" y="0"/>
                        <a:pt x="7200" y="0"/>
                        <a:pt x="7200" y="0"/>
                      </a:cubicBezTo>
                      <a:cubicBezTo>
                        <a:pt x="5760" y="0"/>
                        <a:pt x="4320" y="771"/>
                        <a:pt x="2880" y="771"/>
                      </a:cubicBezTo>
                      <a:cubicBezTo>
                        <a:pt x="2880" y="771"/>
                        <a:pt x="1440" y="2314"/>
                        <a:pt x="0" y="6171"/>
                      </a:cubicBezTo>
                      <a:cubicBezTo>
                        <a:pt x="0" y="7714"/>
                        <a:pt x="0" y="10029"/>
                        <a:pt x="0" y="10029"/>
                      </a:cubicBezTo>
                      <a:cubicBezTo>
                        <a:pt x="1440" y="10800"/>
                        <a:pt x="1440" y="10800"/>
                        <a:pt x="2880" y="10800"/>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54" name="Freeform 71"/>
                <p:cNvSpPr/>
                <p:nvPr/>
              </p:nvSpPr>
              <p:spPr>
                <a:xfrm>
                  <a:off x="184025" y="-1"/>
                  <a:ext cx="52141" cy="61343"/>
                </a:xfrm>
                <a:custGeom>
                  <a:avLst/>
                  <a:gdLst/>
                  <a:ahLst/>
                  <a:cxnLst>
                    <a:cxn ang="0">
                      <a:pos x="wd2" y="hd2"/>
                    </a:cxn>
                    <a:cxn ang="5400000">
                      <a:pos x="wd2" y="hd2"/>
                    </a:cxn>
                    <a:cxn ang="10800000">
                      <a:pos x="wd2" y="hd2"/>
                    </a:cxn>
                    <a:cxn ang="16200000">
                      <a:pos x="wd2" y="hd2"/>
                    </a:cxn>
                  </a:cxnLst>
                  <a:rect l="0" t="0" r="r" b="b"/>
                  <a:pathLst>
                    <a:path w="21600" h="21600" extrusionOk="0">
                      <a:moveTo>
                        <a:pt x="3086" y="13500"/>
                      </a:moveTo>
                      <a:cubicBezTo>
                        <a:pt x="3086" y="18900"/>
                        <a:pt x="6171" y="21600"/>
                        <a:pt x="12343" y="21600"/>
                      </a:cubicBezTo>
                      <a:cubicBezTo>
                        <a:pt x="15429" y="21600"/>
                        <a:pt x="18514" y="18900"/>
                        <a:pt x="21600" y="13500"/>
                      </a:cubicBezTo>
                      <a:cubicBezTo>
                        <a:pt x="21600" y="13500"/>
                        <a:pt x="21600" y="13500"/>
                        <a:pt x="21600" y="10800"/>
                      </a:cubicBezTo>
                      <a:cubicBezTo>
                        <a:pt x="21600" y="10800"/>
                        <a:pt x="21600" y="10800"/>
                        <a:pt x="21600" y="10800"/>
                      </a:cubicBezTo>
                      <a:cubicBezTo>
                        <a:pt x="21600" y="5400"/>
                        <a:pt x="15429" y="0"/>
                        <a:pt x="12343" y="0"/>
                      </a:cubicBezTo>
                      <a:cubicBezTo>
                        <a:pt x="6171" y="0"/>
                        <a:pt x="3086" y="5400"/>
                        <a:pt x="3086" y="10800"/>
                      </a:cubicBezTo>
                      <a:cubicBezTo>
                        <a:pt x="0" y="10800"/>
                        <a:pt x="0" y="10800"/>
                        <a:pt x="0" y="10800"/>
                      </a:cubicBezTo>
                      <a:cubicBezTo>
                        <a:pt x="0" y="13500"/>
                        <a:pt x="0" y="13500"/>
                        <a:pt x="3086" y="13500"/>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55" name="Freeform 72"/>
                <p:cNvSpPr/>
                <p:nvPr/>
              </p:nvSpPr>
              <p:spPr>
                <a:xfrm>
                  <a:off x="297507" y="122683"/>
                  <a:ext cx="103089" cy="199362"/>
                </a:xfrm>
                <a:custGeom>
                  <a:avLst/>
                  <a:gdLst/>
                  <a:ahLst/>
                  <a:cxnLst>
                    <a:cxn ang="0">
                      <a:pos x="wd2" y="hd2"/>
                    </a:cxn>
                    <a:cxn ang="5400000">
                      <a:pos x="wd2" y="hd2"/>
                    </a:cxn>
                    <a:cxn ang="10800000">
                      <a:pos x="wd2" y="hd2"/>
                    </a:cxn>
                    <a:cxn ang="16200000">
                      <a:pos x="wd2" y="hd2"/>
                    </a:cxn>
                  </a:cxnLst>
                  <a:rect l="0" t="0" r="r" b="b"/>
                  <a:pathLst>
                    <a:path w="20743" h="21600" extrusionOk="0">
                      <a:moveTo>
                        <a:pt x="1543" y="10800"/>
                      </a:moveTo>
                      <a:cubicBezTo>
                        <a:pt x="3086" y="10800"/>
                        <a:pt x="3086" y="10800"/>
                        <a:pt x="3086" y="9969"/>
                      </a:cubicBezTo>
                      <a:cubicBezTo>
                        <a:pt x="3086" y="9969"/>
                        <a:pt x="3086" y="8308"/>
                        <a:pt x="3086" y="6646"/>
                      </a:cubicBezTo>
                      <a:cubicBezTo>
                        <a:pt x="3086" y="4985"/>
                        <a:pt x="4629" y="3323"/>
                        <a:pt x="4629" y="3323"/>
                      </a:cubicBezTo>
                      <a:cubicBezTo>
                        <a:pt x="4629" y="3323"/>
                        <a:pt x="4629" y="3323"/>
                        <a:pt x="4629" y="3323"/>
                      </a:cubicBezTo>
                      <a:cubicBezTo>
                        <a:pt x="4629" y="9138"/>
                        <a:pt x="4629" y="9138"/>
                        <a:pt x="4629" y="9138"/>
                      </a:cubicBezTo>
                      <a:cubicBezTo>
                        <a:pt x="4629" y="9969"/>
                        <a:pt x="4629" y="9969"/>
                        <a:pt x="4629" y="9969"/>
                      </a:cubicBezTo>
                      <a:cubicBezTo>
                        <a:pt x="4629" y="19938"/>
                        <a:pt x="4629" y="19938"/>
                        <a:pt x="4629" y="19938"/>
                      </a:cubicBezTo>
                      <a:cubicBezTo>
                        <a:pt x="4629" y="20769"/>
                        <a:pt x="6171" y="21600"/>
                        <a:pt x="7714" y="21600"/>
                      </a:cubicBezTo>
                      <a:cubicBezTo>
                        <a:pt x="7714" y="21600"/>
                        <a:pt x="7714" y="21600"/>
                        <a:pt x="7714" y="21600"/>
                      </a:cubicBezTo>
                      <a:cubicBezTo>
                        <a:pt x="7714" y="21600"/>
                        <a:pt x="7714" y="21600"/>
                        <a:pt x="7714" y="21600"/>
                      </a:cubicBezTo>
                      <a:cubicBezTo>
                        <a:pt x="7714" y="21600"/>
                        <a:pt x="9257" y="20769"/>
                        <a:pt x="9257" y="19938"/>
                      </a:cubicBezTo>
                      <a:cubicBezTo>
                        <a:pt x="9257" y="10800"/>
                        <a:pt x="9257" y="10800"/>
                        <a:pt x="9257" y="10800"/>
                      </a:cubicBezTo>
                      <a:cubicBezTo>
                        <a:pt x="10800" y="10800"/>
                        <a:pt x="10800" y="10800"/>
                        <a:pt x="10800" y="10800"/>
                      </a:cubicBezTo>
                      <a:cubicBezTo>
                        <a:pt x="10800" y="19938"/>
                        <a:pt x="10800" y="19938"/>
                        <a:pt x="10800" y="19938"/>
                      </a:cubicBezTo>
                      <a:cubicBezTo>
                        <a:pt x="10800" y="20769"/>
                        <a:pt x="12343" y="21600"/>
                        <a:pt x="13886" y="21600"/>
                      </a:cubicBezTo>
                      <a:cubicBezTo>
                        <a:pt x="13886" y="21600"/>
                        <a:pt x="13886" y="21600"/>
                        <a:pt x="13886" y="21600"/>
                      </a:cubicBezTo>
                      <a:cubicBezTo>
                        <a:pt x="13886" y="21600"/>
                        <a:pt x="13886" y="21600"/>
                        <a:pt x="13886" y="21600"/>
                      </a:cubicBezTo>
                      <a:cubicBezTo>
                        <a:pt x="15429" y="21600"/>
                        <a:pt x="15429" y="20769"/>
                        <a:pt x="15429" y="19938"/>
                      </a:cubicBezTo>
                      <a:cubicBezTo>
                        <a:pt x="15429" y="9969"/>
                        <a:pt x="15429" y="9969"/>
                        <a:pt x="15429" y="9969"/>
                      </a:cubicBezTo>
                      <a:cubicBezTo>
                        <a:pt x="15429" y="9969"/>
                        <a:pt x="15429" y="9969"/>
                        <a:pt x="15429" y="9138"/>
                      </a:cubicBezTo>
                      <a:cubicBezTo>
                        <a:pt x="15429" y="3323"/>
                        <a:pt x="15429" y="3323"/>
                        <a:pt x="15429" y="3323"/>
                      </a:cubicBezTo>
                      <a:cubicBezTo>
                        <a:pt x="15429" y="3323"/>
                        <a:pt x="15429" y="3323"/>
                        <a:pt x="15429" y="3323"/>
                      </a:cubicBezTo>
                      <a:cubicBezTo>
                        <a:pt x="16971" y="3323"/>
                        <a:pt x="16971" y="4985"/>
                        <a:pt x="16971" y="6646"/>
                      </a:cubicBezTo>
                      <a:cubicBezTo>
                        <a:pt x="16971" y="8308"/>
                        <a:pt x="16971" y="9969"/>
                        <a:pt x="16971" y="9969"/>
                      </a:cubicBezTo>
                      <a:cubicBezTo>
                        <a:pt x="16971" y="10800"/>
                        <a:pt x="16971" y="10800"/>
                        <a:pt x="18514" y="10800"/>
                      </a:cubicBezTo>
                      <a:cubicBezTo>
                        <a:pt x="20057" y="10800"/>
                        <a:pt x="20057" y="10800"/>
                        <a:pt x="20057" y="9969"/>
                      </a:cubicBezTo>
                      <a:cubicBezTo>
                        <a:pt x="20057" y="9969"/>
                        <a:pt x="21600" y="7477"/>
                        <a:pt x="20057" y="5815"/>
                      </a:cubicBezTo>
                      <a:cubicBezTo>
                        <a:pt x="20057" y="2492"/>
                        <a:pt x="18514" y="831"/>
                        <a:pt x="18514" y="831"/>
                      </a:cubicBezTo>
                      <a:cubicBezTo>
                        <a:pt x="16971" y="0"/>
                        <a:pt x="15429" y="0"/>
                        <a:pt x="13886" y="0"/>
                      </a:cubicBezTo>
                      <a:cubicBezTo>
                        <a:pt x="13886" y="0"/>
                        <a:pt x="13886" y="0"/>
                        <a:pt x="12343" y="0"/>
                      </a:cubicBezTo>
                      <a:cubicBezTo>
                        <a:pt x="12343" y="0"/>
                        <a:pt x="12343" y="0"/>
                        <a:pt x="12343" y="0"/>
                      </a:cubicBezTo>
                      <a:cubicBezTo>
                        <a:pt x="12343" y="0"/>
                        <a:pt x="12343" y="0"/>
                        <a:pt x="12343" y="0"/>
                      </a:cubicBezTo>
                      <a:cubicBezTo>
                        <a:pt x="12343" y="0"/>
                        <a:pt x="12343" y="1662"/>
                        <a:pt x="10800" y="2492"/>
                      </a:cubicBezTo>
                      <a:cubicBezTo>
                        <a:pt x="10800" y="1662"/>
                        <a:pt x="10800" y="831"/>
                        <a:pt x="10800" y="831"/>
                      </a:cubicBezTo>
                      <a:cubicBezTo>
                        <a:pt x="10800" y="0"/>
                        <a:pt x="10800" y="0"/>
                        <a:pt x="10800" y="0"/>
                      </a:cubicBezTo>
                      <a:cubicBezTo>
                        <a:pt x="10800" y="0"/>
                        <a:pt x="10800" y="0"/>
                        <a:pt x="10800" y="0"/>
                      </a:cubicBezTo>
                      <a:cubicBezTo>
                        <a:pt x="10800" y="0"/>
                        <a:pt x="10800" y="0"/>
                        <a:pt x="10800" y="0"/>
                      </a:cubicBezTo>
                      <a:cubicBezTo>
                        <a:pt x="9257" y="0"/>
                        <a:pt x="9257" y="0"/>
                        <a:pt x="9257" y="0"/>
                      </a:cubicBezTo>
                      <a:cubicBezTo>
                        <a:pt x="9257" y="0"/>
                        <a:pt x="9257" y="0"/>
                        <a:pt x="9257" y="0"/>
                      </a:cubicBezTo>
                      <a:cubicBezTo>
                        <a:pt x="9257" y="0"/>
                        <a:pt x="9257" y="0"/>
                        <a:pt x="9257" y="0"/>
                      </a:cubicBezTo>
                      <a:cubicBezTo>
                        <a:pt x="9257" y="831"/>
                        <a:pt x="9257" y="831"/>
                        <a:pt x="9257" y="831"/>
                      </a:cubicBezTo>
                      <a:cubicBezTo>
                        <a:pt x="9257" y="831"/>
                        <a:pt x="9257" y="1662"/>
                        <a:pt x="9257" y="2492"/>
                      </a:cubicBezTo>
                      <a:cubicBezTo>
                        <a:pt x="7714" y="1662"/>
                        <a:pt x="7714" y="0"/>
                        <a:pt x="7714" y="0"/>
                      </a:cubicBezTo>
                      <a:cubicBezTo>
                        <a:pt x="7714" y="0"/>
                        <a:pt x="7714" y="0"/>
                        <a:pt x="7714" y="0"/>
                      </a:cubicBezTo>
                      <a:cubicBezTo>
                        <a:pt x="7714" y="0"/>
                        <a:pt x="7714" y="0"/>
                        <a:pt x="7714" y="0"/>
                      </a:cubicBezTo>
                      <a:cubicBezTo>
                        <a:pt x="6171" y="0"/>
                        <a:pt x="6171" y="0"/>
                        <a:pt x="6171" y="0"/>
                      </a:cubicBezTo>
                      <a:cubicBezTo>
                        <a:pt x="4629" y="0"/>
                        <a:pt x="3086" y="0"/>
                        <a:pt x="1543" y="831"/>
                      </a:cubicBezTo>
                      <a:cubicBezTo>
                        <a:pt x="1543" y="831"/>
                        <a:pt x="0" y="2492"/>
                        <a:pt x="0" y="5815"/>
                      </a:cubicBezTo>
                      <a:cubicBezTo>
                        <a:pt x="0" y="7477"/>
                        <a:pt x="0" y="9969"/>
                        <a:pt x="0" y="9969"/>
                      </a:cubicBezTo>
                      <a:cubicBezTo>
                        <a:pt x="0" y="10800"/>
                        <a:pt x="0" y="10800"/>
                        <a:pt x="1543" y="10800"/>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56" name="Freeform 73"/>
                <p:cNvSpPr/>
                <p:nvPr/>
              </p:nvSpPr>
              <p:spPr>
                <a:xfrm>
                  <a:off x="322044" y="61341"/>
                  <a:ext cx="52141" cy="55209"/>
                </a:xfrm>
                <a:custGeom>
                  <a:avLst/>
                  <a:gdLst/>
                  <a:ahLst/>
                  <a:cxnLst>
                    <a:cxn ang="0">
                      <a:pos x="wd2" y="hd2"/>
                    </a:cxn>
                    <a:cxn ang="5400000">
                      <a:pos x="wd2" y="hd2"/>
                    </a:cxn>
                    <a:cxn ang="10800000">
                      <a:pos x="wd2" y="hd2"/>
                    </a:cxn>
                    <a:cxn ang="16200000">
                      <a:pos x="wd2" y="hd2"/>
                    </a:cxn>
                  </a:cxnLst>
                  <a:rect l="0" t="0" r="r" b="b"/>
                  <a:pathLst>
                    <a:path w="21600" h="21600" extrusionOk="0">
                      <a:moveTo>
                        <a:pt x="3086" y="15429"/>
                      </a:moveTo>
                      <a:cubicBezTo>
                        <a:pt x="3086" y="18514"/>
                        <a:pt x="6171" y="21600"/>
                        <a:pt x="12343" y="21600"/>
                      </a:cubicBezTo>
                      <a:cubicBezTo>
                        <a:pt x="15429" y="21600"/>
                        <a:pt x="18514" y="18514"/>
                        <a:pt x="18514" y="12343"/>
                      </a:cubicBezTo>
                      <a:cubicBezTo>
                        <a:pt x="21600" y="12343"/>
                        <a:pt x="21600" y="12343"/>
                        <a:pt x="21600" y="9257"/>
                      </a:cubicBezTo>
                      <a:cubicBezTo>
                        <a:pt x="21600" y="9257"/>
                        <a:pt x="21600" y="9257"/>
                        <a:pt x="18514" y="9257"/>
                      </a:cubicBezTo>
                      <a:cubicBezTo>
                        <a:pt x="18514" y="3086"/>
                        <a:pt x="15429" y="0"/>
                        <a:pt x="12343" y="0"/>
                      </a:cubicBezTo>
                      <a:cubicBezTo>
                        <a:pt x="6171" y="0"/>
                        <a:pt x="3086" y="3086"/>
                        <a:pt x="3086" y="9257"/>
                      </a:cubicBezTo>
                      <a:cubicBezTo>
                        <a:pt x="0" y="9257"/>
                        <a:pt x="0" y="9257"/>
                        <a:pt x="0" y="9257"/>
                      </a:cubicBezTo>
                      <a:cubicBezTo>
                        <a:pt x="0" y="12343"/>
                        <a:pt x="0" y="12343"/>
                        <a:pt x="3086" y="15429"/>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57" name="Freeform 74"/>
                <p:cNvSpPr/>
                <p:nvPr/>
              </p:nvSpPr>
              <p:spPr>
                <a:xfrm>
                  <a:off x="24536" y="122683"/>
                  <a:ext cx="107349" cy="199362"/>
                </a:xfrm>
                <a:custGeom>
                  <a:avLst/>
                  <a:gdLst/>
                  <a:ahLst/>
                  <a:cxnLst>
                    <a:cxn ang="0">
                      <a:pos x="wd2" y="hd2"/>
                    </a:cxn>
                    <a:cxn ang="5400000">
                      <a:pos x="wd2" y="hd2"/>
                    </a:cxn>
                    <a:cxn ang="10800000">
                      <a:pos x="wd2" y="hd2"/>
                    </a:cxn>
                    <a:cxn ang="16200000">
                      <a:pos x="wd2" y="hd2"/>
                    </a:cxn>
                  </a:cxnLst>
                  <a:rect l="0" t="0" r="r" b="b"/>
                  <a:pathLst>
                    <a:path w="21600" h="21600" extrusionOk="0">
                      <a:moveTo>
                        <a:pt x="1543" y="10800"/>
                      </a:moveTo>
                      <a:cubicBezTo>
                        <a:pt x="3086" y="10800"/>
                        <a:pt x="3086" y="10800"/>
                        <a:pt x="3086" y="9969"/>
                      </a:cubicBezTo>
                      <a:cubicBezTo>
                        <a:pt x="3086" y="9969"/>
                        <a:pt x="3086" y="8308"/>
                        <a:pt x="3086" y="6646"/>
                      </a:cubicBezTo>
                      <a:cubicBezTo>
                        <a:pt x="3086" y="4985"/>
                        <a:pt x="4629" y="3323"/>
                        <a:pt x="4629" y="3323"/>
                      </a:cubicBezTo>
                      <a:cubicBezTo>
                        <a:pt x="4629" y="3323"/>
                        <a:pt x="4629" y="3323"/>
                        <a:pt x="4629" y="3323"/>
                      </a:cubicBezTo>
                      <a:cubicBezTo>
                        <a:pt x="4629" y="9138"/>
                        <a:pt x="4629" y="9138"/>
                        <a:pt x="4629" y="9138"/>
                      </a:cubicBezTo>
                      <a:cubicBezTo>
                        <a:pt x="4629" y="9969"/>
                        <a:pt x="4629" y="9969"/>
                        <a:pt x="4629" y="9969"/>
                      </a:cubicBezTo>
                      <a:cubicBezTo>
                        <a:pt x="4629" y="19938"/>
                        <a:pt x="4629" y="19938"/>
                        <a:pt x="4629" y="19938"/>
                      </a:cubicBezTo>
                      <a:cubicBezTo>
                        <a:pt x="4629" y="20769"/>
                        <a:pt x="6171" y="21600"/>
                        <a:pt x="7714" y="21600"/>
                      </a:cubicBezTo>
                      <a:cubicBezTo>
                        <a:pt x="7714" y="21600"/>
                        <a:pt x="7714" y="21600"/>
                        <a:pt x="7714" y="21600"/>
                      </a:cubicBezTo>
                      <a:cubicBezTo>
                        <a:pt x="7714" y="21600"/>
                        <a:pt x="7714" y="21600"/>
                        <a:pt x="7714" y="21600"/>
                      </a:cubicBezTo>
                      <a:cubicBezTo>
                        <a:pt x="9257" y="21600"/>
                        <a:pt x="9257" y="20769"/>
                        <a:pt x="9257" y="19938"/>
                      </a:cubicBezTo>
                      <a:cubicBezTo>
                        <a:pt x="9257" y="10800"/>
                        <a:pt x="9257" y="10800"/>
                        <a:pt x="9257" y="10800"/>
                      </a:cubicBezTo>
                      <a:cubicBezTo>
                        <a:pt x="10800" y="10800"/>
                        <a:pt x="10800" y="10800"/>
                        <a:pt x="10800" y="10800"/>
                      </a:cubicBezTo>
                      <a:cubicBezTo>
                        <a:pt x="10800" y="19938"/>
                        <a:pt x="10800" y="19938"/>
                        <a:pt x="10800" y="19938"/>
                      </a:cubicBezTo>
                      <a:cubicBezTo>
                        <a:pt x="10800" y="20769"/>
                        <a:pt x="12343" y="21600"/>
                        <a:pt x="13886" y="21600"/>
                      </a:cubicBezTo>
                      <a:cubicBezTo>
                        <a:pt x="13886" y="21600"/>
                        <a:pt x="13886" y="21600"/>
                        <a:pt x="13886" y="21600"/>
                      </a:cubicBezTo>
                      <a:cubicBezTo>
                        <a:pt x="13886" y="21600"/>
                        <a:pt x="13886" y="21600"/>
                        <a:pt x="13886" y="21600"/>
                      </a:cubicBezTo>
                      <a:cubicBezTo>
                        <a:pt x="15429" y="21600"/>
                        <a:pt x="15429" y="20769"/>
                        <a:pt x="15429" y="19938"/>
                      </a:cubicBezTo>
                      <a:cubicBezTo>
                        <a:pt x="15429" y="9969"/>
                        <a:pt x="15429" y="9969"/>
                        <a:pt x="15429" y="9969"/>
                      </a:cubicBezTo>
                      <a:cubicBezTo>
                        <a:pt x="15429" y="9969"/>
                        <a:pt x="15429" y="9969"/>
                        <a:pt x="15429" y="9138"/>
                      </a:cubicBezTo>
                      <a:cubicBezTo>
                        <a:pt x="15429" y="3323"/>
                        <a:pt x="15429" y="3323"/>
                        <a:pt x="15429" y="3323"/>
                      </a:cubicBezTo>
                      <a:cubicBezTo>
                        <a:pt x="15429" y="3323"/>
                        <a:pt x="15429" y="3323"/>
                        <a:pt x="15429" y="3323"/>
                      </a:cubicBezTo>
                      <a:cubicBezTo>
                        <a:pt x="16971" y="3323"/>
                        <a:pt x="16971" y="4985"/>
                        <a:pt x="16971" y="6646"/>
                      </a:cubicBezTo>
                      <a:cubicBezTo>
                        <a:pt x="16971" y="8308"/>
                        <a:pt x="16971" y="9969"/>
                        <a:pt x="16971" y="9969"/>
                      </a:cubicBezTo>
                      <a:cubicBezTo>
                        <a:pt x="16971" y="10800"/>
                        <a:pt x="16971" y="10800"/>
                        <a:pt x="18514" y="10800"/>
                      </a:cubicBezTo>
                      <a:cubicBezTo>
                        <a:pt x="20057" y="10800"/>
                        <a:pt x="20057" y="10800"/>
                        <a:pt x="20057" y="9969"/>
                      </a:cubicBezTo>
                      <a:cubicBezTo>
                        <a:pt x="20057" y="9969"/>
                        <a:pt x="21600" y="7477"/>
                        <a:pt x="21600" y="5815"/>
                      </a:cubicBezTo>
                      <a:cubicBezTo>
                        <a:pt x="20057" y="2492"/>
                        <a:pt x="18514" y="831"/>
                        <a:pt x="18514" y="831"/>
                      </a:cubicBezTo>
                      <a:cubicBezTo>
                        <a:pt x="16971" y="0"/>
                        <a:pt x="15429" y="0"/>
                        <a:pt x="13886" y="0"/>
                      </a:cubicBezTo>
                      <a:cubicBezTo>
                        <a:pt x="13886" y="0"/>
                        <a:pt x="13886" y="0"/>
                        <a:pt x="13886" y="0"/>
                      </a:cubicBezTo>
                      <a:cubicBezTo>
                        <a:pt x="13886" y="0"/>
                        <a:pt x="13886" y="0"/>
                        <a:pt x="13886" y="0"/>
                      </a:cubicBezTo>
                      <a:cubicBezTo>
                        <a:pt x="13886" y="0"/>
                        <a:pt x="13886" y="0"/>
                        <a:pt x="13886" y="0"/>
                      </a:cubicBezTo>
                      <a:cubicBezTo>
                        <a:pt x="13886" y="0"/>
                        <a:pt x="12343" y="1662"/>
                        <a:pt x="10800" y="2492"/>
                      </a:cubicBezTo>
                      <a:cubicBezTo>
                        <a:pt x="10800" y="1662"/>
                        <a:pt x="10800" y="831"/>
                        <a:pt x="10800" y="831"/>
                      </a:cubicBezTo>
                      <a:cubicBezTo>
                        <a:pt x="10800" y="0"/>
                        <a:pt x="10800" y="0"/>
                        <a:pt x="10800" y="0"/>
                      </a:cubicBezTo>
                      <a:cubicBezTo>
                        <a:pt x="10800" y="0"/>
                        <a:pt x="10800" y="0"/>
                        <a:pt x="10800" y="0"/>
                      </a:cubicBezTo>
                      <a:cubicBezTo>
                        <a:pt x="10800" y="0"/>
                        <a:pt x="10800" y="0"/>
                        <a:pt x="10800" y="0"/>
                      </a:cubicBezTo>
                      <a:cubicBezTo>
                        <a:pt x="9257" y="0"/>
                        <a:pt x="9257" y="0"/>
                        <a:pt x="9257" y="0"/>
                      </a:cubicBezTo>
                      <a:cubicBezTo>
                        <a:pt x="9257" y="0"/>
                        <a:pt x="9257" y="0"/>
                        <a:pt x="9257" y="0"/>
                      </a:cubicBezTo>
                      <a:cubicBezTo>
                        <a:pt x="9257" y="0"/>
                        <a:pt x="9257" y="0"/>
                        <a:pt x="9257" y="0"/>
                      </a:cubicBezTo>
                      <a:cubicBezTo>
                        <a:pt x="9257" y="831"/>
                        <a:pt x="9257" y="831"/>
                        <a:pt x="9257" y="831"/>
                      </a:cubicBezTo>
                      <a:cubicBezTo>
                        <a:pt x="9257" y="831"/>
                        <a:pt x="9257" y="1662"/>
                        <a:pt x="9257" y="2492"/>
                      </a:cubicBezTo>
                      <a:cubicBezTo>
                        <a:pt x="7714" y="1662"/>
                        <a:pt x="7714" y="0"/>
                        <a:pt x="7714" y="0"/>
                      </a:cubicBezTo>
                      <a:cubicBezTo>
                        <a:pt x="7714" y="0"/>
                        <a:pt x="7714" y="0"/>
                        <a:pt x="7714" y="0"/>
                      </a:cubicBezTo>
                      <a:cubicBezTo>
                        <a:pt x="7714" y="0"/>
                        <a:pt x="7714" y="0"/>
                        <a:pt x="7714" y="0"/>
                      </a:cubicBezTo>
                      <a:cubicBezTo>
                        <a:pt x="7714" y="0"/>
                        <a:pt x="6171" y="0"/>
                        <a:pt x="6171" y="0"/>
                      </a:cubicBezTo>
                      <a:cubicBezTo>
                        <a:pt x="4629" y="0"/>
                        <a:pt x="3086" y="0"/>
                        <a:pt x="3086" y="831"/>
                      </a:cubicBezTo>
                      <a:cubicBezTo>
                        <a:pt x="1543" y="831"/>
                        <a:pt x="0" y="2492"/>
                        <a:pt x="0" y="5815"/>
                      </a:cubicBezTo>
                      <a:cubicBezTo>
                        <a:pt x="0" y="7477"/>
                        <a:pt x="0" y="9969"/>
                        <a:pt x="0" y="9969"/>
                      </a:cubicBezTo>
                      <a:cubicBezTo>
                        <a:pt x="0" y="10800"/>
                        <a:pt x="0" y="10800"/>
                        <a:pt x="1543" y="10800"/>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58" name="Freeform 75"/>
                <p:cNvSpPr/>
                <p:nvPr/>
              </p:nvSpPr>
              <p:spPr>
                <a:xfrm>
                  <a:off x="46006" y="61341"/>
                  <a:ext cx="55209" cy="55209"/>
                </a:xfrm>
                <a:custGeom>
                  <a:avLst/>
                  <a:gdLst/>
                  <a:ahLst/>
                  <a:cxnLst>
                    <a:cxn ang="0">
                      <a:pos x="wd2" y="hd2"/>
                    </a:cxn>
                    <a:cxn ang="5400000">
                      <a:pos x="wd2" y="hd2"/>
                    </a:cxn>
                    <a:cxn ang="10800000">
                      <a:pos x="wd2" y="hd2"/>
                    </a:cxn>
                    <a:cxn ang="16200000">
                      <a:pos x="wd2" y="hd2"/>
                    </a:cxn>
                  </a:cxnLst>
                  <a:rect l="0" t="0" r="r" b="b"/>
                  <a:pathLst>
                    <a:path w="21600" h="21600" extrusionOk="0">
                      <a:moveTo>
                        <a:pt x="3086" y="15429"/>
                      </a:moveTo>
                      <a:cubicBezTo>
                        <a:pt x="3086" y="18514"/>
                        <a:pt x="6171" y="21600"/>
                        <a:pt x="12343" y="21600"/>
                      </a:cubicBezTo>
                      <a:cubicBezTo>
                        <a:pt x="15429" y="21600"/>
                        <a:pt x="18514" y="18514"/>
                        <a:pt x="18514" y="12343"/>
                      </a:cubicBezTo>
                      <a:cubicBezTo>
                        <a:pt x="21600" y="12343"/>
                        <a:pt x="21600" y="12343"/>
                        <a:pt x="21600" y="9257"/>
                      </a:cubicBezTo>
                      <a:cubicBezTo>
                        <a:pt x="21600" y="9257"/>
                        <a:pt x="21600" y="9257"/>
                        <a:pt x="21600" y="9257"/>
                      </a:cubicBezTo>
                      <a:cubicBezTo>
                        <a:pt x="21600" y="3086"/>
                        <a:pt x="15429" y="0"/>
                        <a:pt x="12343" y="0"/>
                      </a:cubicBezTo>
                      <a:cubicBezTo>
                        <a:pt x="6171" y="0"/>
                        <a:pt x="3086" y="3086"/>
                        <a:pt x="3086" y="9257"/>
                      </a:cubicBezTo>
                      <a:cubicBezTo>
                        <a:pt x="3086" y="9257"/>
                        <a:pt x="0" y="9257"/>
                        <a:pt x="0" y="9257"/>
                      </a:cubicBezTo>
                      <a:cubicBezTo>
                        <a:pt x="0" y="12343"/>
                        <a:pt x="3086" y="12343"/>
                        <a:pt x="3086" y="15429"/>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grpSp>
        </p:grpSp>
        <p:grpSp>
          <p:nvGrpSpPr>
            <p:cNvPr id="4" name="组合 96"/>
            <p:cNvGrpSpPr/>
            <p:nvPr/>
          </p:nvGrpSpPr>
          <p:grpSpPr>
            <a:xfrm>
              <a:off x="2696916" y="13679"/>
              <a:ext cx="2733360" cy="2810404"/>
              <a:chOff x="0" y="0"/>
              <a:chExt cx="2733359" cy="2810402"/>
            </a:xfrm>
          </p:grpSpPr>
          <p:sp>
            <p:nvSpPr>
              <p:cNvPr id="34" name="任意多边形 97"/>
              <p:cNvSpPr/>
              <p:nvPr/>
            </p:nvSpPr>
            <p:spPr>
              <a:xfrm>
                <a:off x="1941116" y="104813"/>
                <a:ext cx="632638" cy="928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133" y="0"/>
                    </a:lnTo>
                    <a:lnTo>
                      <a:pt x="15527" y="1345"/>
                    </a:lnTo>
                    <a:cubicBezTo>
                      <a:pt x="19279" y="3901"/>
                      <a:pt x="21600" y="7432"/>
                      <a:pt x="21600" y="11333"/>
                    </a:cubicBezTo>
                    <a:cubicBezTo>
                      <a:pt x="21600" y="14258"/>
                      <a:pt x="20294" y="16976"/>
                      <a:pt x="18059" y="19230"/>
                    </a:cubicBezTo>
                    <a:lnTo>
                      <a:pt x="17852" y="19401"/>
                    </a:lnTo>
                    <a:lnTo>
                      <a:pt x="17852" y="2160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grpSp>
            <p:nvGrpSpPr>
              <p:cNvPr id="35" name="组合 98"/>
              <p:cNvGrpSpPr/>
              <p:nvPr/>
            </p:nvGrpSpPr>
            <p:grpSpPr>
              <a:xfrm>
                <a:off x="0" y="-1"/>
                <a:ext cx="2733360" cy="2810404"/>
                <a:chOff x="0" y="0"/>
                <a:chExt cx="2733359" cy="2810402"/>
              </a:xfrm>
            </p:grpSpPr>
            <p:sp>
              <p:nvSpPr>
                <p:cNvPr id="36" name="椭圆 99"/>
                <p:cNvSpPr/>
                <p:nvPr/>
              </p:nvSpPr>
              <p:spPr>
                <a:xfrm>
                  <a:off x="1356758" y="2481456"/>
                  <a:ext cx="1166709" cy="328947"/>
                </a:xfrm>
                <a:prstGeom prst="ellipse">
                  <a:avLst/>
                </a:prstGeom>
                <a:gradFill flip="none" rotWithShape="1">
                  <a:gsLst>
                    <a:gs pos="0">
                      <a:srgbClr val="404040">
                        <a:alpha val="66000"/>
                      </a:srgbClr>
                    </a:gs>
                    <a:gs pos="38000">
                      <a:srgbClr val="8D8D8D">
                        <a:alpha val="29000"/>
                      </a:srgbClr>
                    </a:gs>
                    <a:gs pos="100000">
                      <a:srgbClr val="D9D9D9">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sp>
              <p:nvSpPr>
                <p:cNvPr id="37" name="任意多边形 100"/>
                <p:cNvSpPr/>
                <p:nvPr/>
              </p:nvSpPr>
              <p:spPr>
                <a:xfrm>
                  <a:off x="0" y="-1"/>
                  <a:ext cx="2733360" cy="2654097"/>
                </a:xfrm>
                <a:custGeom>
                  <a:avLst/>
                  <a:gdLst/>
                  <a:ahLst/>
                  <a:cxnLst>
                    <a:cxn ang="0">
                      <a:pos x="wd2" y="hd2"/>
                    </a:cxn>
                    <a:cxn ang="5400000">
                      <a:pos x="wd2" y="hd2"/>
                    </a:cxn>
                    <a:cxn ang="10800000">
                      <a:pos x="wd2" y="hd2"/>
                    </a:cxn>
                    <a:cxn ang="16200000">
                      <a:pos x="wd2" y="hd2"/>
                    </a:cxn>
                  </a:cxnLst>
                  <a:rect l="0" t="0" r="r" b="b"/>
                  <a:pathLst>
                    <a:path w="21586" h="21600" extrusionOk="0">
                      <a:moveTo>
                        <a:pt x="21127" y="10589"/>
                      </a:moveTo>
                      <a:cubicBezTo>
                        <a:pt x="21308" y="10589"/>
                        <a:pt x="21463" y="10703"/>
                        <a:pt x="21530" y="10865"/>
                      </a:cubicBezTo>
                      <a:lnTo>
                        <a:pt x="21542" y="10925"/>
                      </a:lnTo>
                      <a:lnTo>
                        <a:pt x="21571" y="10988"/>
                      </a:lnTo>
                      <a:cubicBezTo>
                        <a:pt x="21600" y="11099"/>
                        <a:pt x="21588" y="11222"/>
                        <a:pt x="21527" y="11330"/>
                      </a:cubicBezTo>
                      <a:lnTo>
                        <a:pt x="15898" y="21378"/>
                      </a:lnTo>
                      <a:cubicBezTo>
                        <a:pt x="15830" y="21499"/>
                        <a:pt x="15716" y="21576"/>
                        <a:pt x="15591" y="21597"/>
                      </a:cubicBezTo>
                      <a:lnTo>
                        <a:pt x="15569" y="21598"/>
                      </a:lnTo>
                      <a:lnTo>
                        <a:pt x="15562" y="21600"/>
                      </a:lnTo>
                      <a:lnTo>
                        <a:pt x="15539" y="21598"/>
                      </a:lnTo>
                      <a:lnTo>
                        <a:pt x="15465" y="21600"/>
                      </a:lnTo>
                      <a:lnTo>
                        <a:pt x="15439" y="21591"/>
                      </a:lnTo>
                      <a:lnTo>
                        <a:pt x="15395" y="21588"/>
                      </a:lnTo>
                      <a:lnTo>
                        <a:pt x="15317" y="21549"/>
                      </a:lnTo>
                      <a:lnTo>
                        <a:pt x="15300" y="21543"/>
                      </a:lnTo>
                      <a:lnTo>
                        <a:pt x="15294" y="21537"/>
                      </a:lnTo>
                      <a:lnTo>
                        <a:pt x="15244" y="21512"/>
                      </a:lnTo>
                      <a:cubicBezTo>
                        <a:pt x="15199" y="21477"/>
                        <a:pt x="15160" y="21432"/>
                        <a:pt x="15129" y="21378"/>
                      </a:cubicBezTo>
                      <a:lnTo>
                        <a:pt x="9500" y="11330"/>
                      </a:lnTo>
                      <a:cubicBezTo>
                        <a:pt x="9470" y="11276"/>
                        <a:pt x="9452" y="11218"/>
                        <a:pt x="9445" y="11160"/>
                      </a:cubicBezTo>
                      <a:lnTo>
                        <a:pt x="9447" y="11126"/>
                      </a:lnTo>
                      <a:lnTo>
                        <a:pt x="9430" y="11040"/>
                      </a:lnTo>
                      <a:lnTo>
                        <a:pt x="9465" y="10865"/>
                      </a:lnTo>
                      <a:cubicBezTo>
                        <a:pt x="9531" y="10703"/>
                        <a:pt x="9687" y="10589"/>
                        <a:pt x="9868" y="10589"/>
                      </a:cubicBezTo>
                      <a:close/>
                      <a:moveTo>
                        <a:pt x="15508" y="0"/>
                      </a:moveTo>
                      <a:cubicBezTo>
                        <a:pt x="18157" y="0"/>
                        <a:pt x="20304" y="2213"/>
                        <a:pt x="20304" y="4943"/>
                      </a:cubicBezTo>
                      <a:cubicBezTo>
                        <a:pt x="20304" y="5966"/>
                        <a:pt x="20002" y="6917"/>
                        <a:pt x="19485" y="7706"/>
                      </a:cubicBezTo>
                      <a:lnTo>
                        <a:pt x="19437" y="7766"/>
                      </a:lnTo>
                      <a:lnTo>
                        <a:pt x="19437" y="9840"/>
                      </a:lnTo>
                      <a:cubicBezTo>
                        <a:pt x="19437" y="10254"/>
                        <a:pt x="19763" y="10589"/>
                        <a:pt x="20165" y="10589"/>
                      </a:cubicBezTo>
                      <a:lnTo>
                        <a:pt x="10851" y="10589"/>
                      </a:lnTo>
                      <a:cubicBezTo>
                        <a:pt x="11253" y="10589"/>
                        <a:pt x="11579" y="10254"/>
                        <a:pt x="11579" y="9840"/>
                      </a:cubicBezTo>
                      <a:lnTo>
                        <a:pt x="11579" y="8536"/>
                      </a:lnTo>
                      <a:lnTo>
                        <a:pt x="0" y="8536"/>
                      </a:lnTo>
                      <a:lnTo>
                        <a:pt x="0" y="977"/>
                      </a:lnTo>
                      <a:lnTo>
                        <a:pt x="12670" y="977"/>
                      </a:lnTo>
                      <a:lnTo>
                        <a:pt x="12826" y="844"/>
                      </a:lnTo>
                      <a:cubicBezTo>
                        <a:pt x="13592" y="311"/>
                        <a:pt x="14515" y="0"/>
                        <a:pt x="15508" y="0"/>
                      </a:cubicBezTo>
                      <a:close/>
                    </a:path>
                  </a:pathLst>
                </a:custGeom>
                <a:gradFill flip="none" rotWithShape="1">
                  <a:gsLst>
                    <a:gs pos="0">
                      <a:srgbClr val="1766C2"/>
                    </a:gs>
                    <a:gs pos="100000">
                      <a:srgbClr val="62AEFF"/>
                    </a:gs>
                  </a:gsLst>
                  <a:lin ang="5443250" scaled="0"/>
                </a:gradFill>
                <a:ln w="38100" cap="flat">
                  <a:solidFill>
                    <a:srgbClr val="6A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38" name="椭圆 101"/>
                <p:cNvSpPr/>
                <p:nvPr/>
              </p:nvSpPr>
              <p:spPr>
                <a:xfrm>
                  <a:off x="1454988" y="120701"/>
                  <a:ext cx="965997" cy="965997"/>
                </a:xfrm>
                <a:prstGeom prst="ellipse">
                  <a:avLst/>
                </a:prstGeom>
                <a:gradFill flip="none" rotWithShape="1">
                  <a:gsLst>
                    <a:gs pos="0">
                      <a:srgbClr val="D9D9D9"/>
                    </a:gs>
                    <a:gs pos="100000">
                      <a:srgbClr val="FCFCFC"/>
                    </a:gs>
                  </a:gsLst>
                  <a:lin ang="2700000" scaled="0"/>
                </a:gradFill>
                <a:ln w="12700" cap="flat">
                  <a:solidFill>
                    <a:srgbClr val="ECECEC"/>
                  </a:solidFill>
                  <a:prstDash val="solid"/>
                  <a:miter lim="800000"/>
                </a:ln>
                <a:effectLst>
                  <a:outerShdw blurRad="165100" dist="63500" dir="2700000" rotWithShape="0">
                    <a:srgbClr val="000000">
                      <a:alpha val="40000"/>
                    </a:srgbClr>
                  </a:outerShdw>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grpSp>
              <p:nvGrpSpPr>
                <p:cNvPr id="39" name="Group 52"/>
                <p:cNvGrpSpPr/>
                <p:nvPr/>
              </p:nvGrpSpPr>
              <p:grpSpPr>
                <a:xfrm>
                  <a:off x="1728886" y="1521864"/>
                  <a:ext cx="419435" cy="415820"/>
                  <a:chOff x="0" y="0"/>
                  <a:chExt cx="419433" cy="415819"/>
                </a:xfrm>
              </p:grpSpPr>
              <p:sp>
                <p:nvSpPr>
                  <p:cNvPr id="43" name="Freeform 53"/>
                  <p:cNvSpPr/>
                  <p:nvPr/>
                </p:nvSpPr>
                <p:spPr>
                  <a:xfrm>
                    <a:off x="0" y="-1"/>
                    <a:ext cx="419434" cy="4158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96" y="0"/>
                          <a:pt x="0" y="4696"/>
                          <a:pt x="0" y="10800"/>
                        </a:cubicBezTo>
                        <a:cubicBezTo>
                          <a:pt x="0" y="16904"/>
                          <a:pt x="4696" y="21600"/>
                          <a:pt x="10800" y="21600"/>
                        </a:cubicBezTo>
                        <a:cubicBezTo>
                          <a:pt x="16904" y="21600"/>
                          <a:pt x="21600" y="16904"/>
                          <a:pt x="21600" y="10800"/>
                        </a:cubicBezTo>
                        <a:cubicBezTo>
                          <a:pt x="21600" y="4696"/>
                          <a:pt x="16904" y="0"/>
                          <a:pt x="10800" y="0"/>
                        </a:cubicBezTo>
                        <a:close/>
                        <a:moveTo>
                          <a:pt x="10800" y="19722"/>
                        </a:moveTo>
                        <a:cubicBezTo>
                          <a:pt x="6104" y="19722"/>
                          <a:pt x="2348" y="15496"/>
                          <a:pt x="2348" y="10800"/>
                        </a:cubicBezTo>
                        <a:cubicBezTo>
                          <a:pt x="2348" y="6104"/>
                          <a:pt x="6104" y="1878"/>
                          <a:pt x="10800" y="1878"/>
                        </a:cubicBezTo>
                        <a:cubicBezTo>
                          <a:pt x="15965" y="1878"/>
                          <a:pt x="19722" y="6104"/>
                          <a:pt x="19722" y="10800"/>
                        </a:cubicBezTo>
                        <a:cubicBezTo>
                          <a:pt x="19722" y="15496"/>
                          <a:pt x="15965" y="19722"/>
                          <a:pt x="10800" y="19722"/>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44" name="Freeform 54"/>
                  <p:cNvSpPr/>
                  <p:nvPr/>
                </p:nvSpPr>
                <p:spPr>
                  <a:xfrm>
                    <a:off x="0" y="-1"/>
                    <a:ext cx="419434" cy="4158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96" y="0"/>
                          <a:pt x="0" y="4696"/>
                          <a:pt x="0" y="10800"/>
                        </a:cubicBezTo>
                        <a:cubicBezTo>
                          <a:pt x="0" y="16904"/>
                          <a:pt x="4696" y="21600"/>
                          <a:pt x="10800" y="21600"/>
                        </a:cubicBezTo>
                        <a:cubicBezTo>
                          <a:pt x="16904" y="21600"/>
                          <a:pt x="21600" y="16904"/>
                          <a:pt x="21600" y="10800"/>
                        </a:cubicBezTo>
                        <a:cubicBezTo>
                          <a:pt x="21600" y="4696"/>
                          <a:pt x="16904" y="0"/>
                          <a:pt x="10800" y="0"/>
                        </a:cubicBezTo>
                        <a:close/>
                        <a:moveTo>
                          <a:pt x="10800" y="19722"/>
                        </a:moveTo>
                        <a:cubicBezTo>
                          <a:pt x="6104" y="19722"/>
                          <a:pt x="2348" y="15496"/>
                          <a:pt x="2348" y="10800"/>
                        </a:cubicBezTo>
                        <a:cubicBezTo>
                          <a:pt x="2348" y="6104"/>
                          <a:pt x="6104" y="1878"/>
                          <a:pt x="10800" y="1878"/>
                        </a:cubicBezTo>
                        <a:cubicBezTo>
                          <a:pt x="15965" y="1878"/>
                          <a:pt x="19722" y="6104"/>
                          <a:pt x="19722" y="10800"/>
                        </a:cubicBezTo>
                        <a:cubicBezTo>
                          <a:pt x="19722" y="15496"/>
                          <a:pt x="15965" y="19722"/>
                          <a:pt x="10800" y="19722"/>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45" name="Freeform 55"/>
                  <p:cNvSpPr/>
                  <p:nvPr/>
                </p:nvSpPr>
                <p:spPr>
                  <a:xfrm>
                    <a:off x="202485" y="47005"/>
                    <a:ext cx="25311" cy="36159"/>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7200" y="21600"/>
                          <a:pt x="7200" y="21600"/>
                          <a:pt x="7200" y="21600"/>
                        </a:cubicBezTo>
                        <a:cubicBezTo>
                          <a:pt x="14400" y="21600"/>
                          <a:pt x="21600" y="21600"/>
                          <a:pt x="21600" y="16200"/>
                        </a:cubicBezTo>
                        <a:cubicBezTo>
                          <a:pt x="21600" y="0"/>
                          <a:pt x="21600" y="0"/>
                          <a:pt x="21600" y="0"/>
                        </a:cubicBezTo>
                        <a:cubicBezTo>
                          <a:pt x="14400" y="0"/>
                          <a:pt x="14400" y="0"/>
                          <a:pt x="7200" y="0"/>
                        </a:cubicBezTo>
                        <a:cubicBezTo>
                          <a:pt x="7200" y="0"/>
                          <a:pt x="0" y="0"/>
                          <a:pt x="0" y="0"/>
                        </a:cubicBezTo>
                        <a:cubicBezTo>
                          <a:pt x="0" y="16200"/>
                          <a:pt x="0" y="16200"/>
                          <a:pt x="0" y="16200"/>
                        </a:cubicBezTo>
                        <a:cubicBezTo>
                          <a:pt x="0" y="21600"/>
                          <a:pt x="0" y="21600"/>
                          <a:pt x="72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46" name="Freeform 56"/>
                  <p:cNvSpPr/>
                  <p:nvPr/>
                </p:nvSpPr>
                <p:spPr>
                  <a:xfrm>
                    <a:off x="202485" y="336271"/>
                    <a:ext cx="25311" cy="36159"/>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cubicBezTo>
                          <a:pt x="7200" y="0"/>
                          <a:pt x="7200" y="0"/>
                          <a:pt x="7200" y="0"/>
                        </a:cubicBezTo>
                        <a:cubicBezTo>
                          <a:pt x="0" y="0"/>
                          <a:pt x="0" y="5400"/>
                          <a:pt x="0" y="5400"/>
                        </a:cubicBezTo>
                        <a:cubicBezTo>
                          <a:pt x="0" y="21600"/>
                          <a:pt x="0" y="21600"/>
                          <a:pt x="0" y="21600"/>
                        </a:cubicBezTo>
                        <a:cubicBezTo>
                          <a:pt x="0" y="21600"/>
                          <a:pt x="7200" y="21600"/>
                          <a:pt x="7200" y="21600"/>
                        </a:cubicBezTo>
                        <a:cubicBezTo>
                          <a:pt x="14400" y="21600"/>
                          <a:pt x="14400" y="21600"/>
                          <a:pt x="21600" y="21600"/>
                        </a:cubicBezTo>
                        <a:cubicBezTo>
                          <a:pt x="21600" y="5400"/>
                          <a:pt x="21600" y="5400"/>
                          <a:pt x="21600" y="5400"/>
                        </a:cubicBezTo>
                        <a:cubicBezTo>
                          <a:pt x="21600" y="5400"/>
                          <a:pt x="14400" y="0"/>
                          <a:pt x="72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47" name="Freeform 57"/>
                  <p:cNvSpPr/>
                  <p:nvPr/>
                </p:nvSpPr>
                <p:spPr>
                  <a:xfrm>
                    <a:off x="47005" y="191638"/>
                    <a:ext cx="36159" cy="36159"/>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cubicBezTo>
                          <a:pt x="0" y="0"/>
                          <a:pt x="0" y="0"/>
                          <a:pt x="0" y="0"/>
                        </a:cubicBezTo>
                        <a:cubicBezTo>
                          <a:pt x="0" y="5400"/>
                          <a:pt x="0" y="5400"/>
                          <a:pt x="0" y="10800"/>
                        </a:cubicBezTo>
                        <a:cubicBezTo>
                          <a:pt x="0" y="16200"/>
                          <a:pt x="0" y="16200"/>
                          <a:pt x="0" y="21600"/>
                        </a:cubicBezTo>
                        <a:cubicBezTo>
                          <a:pt x="16200" y="21600"/>
                          <a:pt x="16200" y="21600"/>
                          <a:pt x="16200" y="21600"/>
                        </a:cubicBezTo>
                        <a:cubicBezTo>
                          <a:pt x="21600" y="21600"/>
                          <a:pt x="21600" y="16200"/>
                          <a:pt x="21600" y="10800"/>
                        </a:cubicBezTo>
                        <a:cubicBezTo>
                          <a:pt x="21600" y="10800"/>
                          <a:pt x="21600" y="10800"/>
                          <a:pt x="21600" y="10800"/>
                        </a:cubicBezTo>
                        <a:cubicBezTo>
                          <a:pt x="21600" y="5400"/>
                          <a:pt x="21600" y="0"/>
                          <a:pt x="162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48" name="Freeform 58"/>
                  <p:cNvSpPr/>
                  <p:nvPr/>
                </p:nvSpPr>
                <p:spPr>
                  <a:xfrm>
                    <a:off x="339885" y="191638"/>
                    <a:ext cx="36160" cy="361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5400" y="0"/>
                          <a:pt x="0" y="5400"/>
                          <a:pt x="0" y="10800"/>
                        </a:cubicBezTo>
                        <a:cubicBezTo>
                          <a:pt x="0" y="10800"/>
                          <a:pt x="0" y="10800"/>
                          <a:pt x="0" y="10800"/>
                        </a:cubicBezTo>
                        <a:cubicBezTo>
                          <a:pt x="0" y="16200"/>
                          <a:pt x="5400" y="21600"/>
                          <a:pt x="10800" y="21600"/>
                        </a:cubicBezTo>
                        <a:cubicBezTo>
                          <a:pt x="21600" y="21600"/>
                          <a:pt x="21600" y="21600"/>
                          <a:pt x="21600" y="21600"/>
                        </a:cubicBezTo>
                        <a:cubicBezTo>
                          <a:pt x="21600" y="16200"/>
                          <a:pt x="21600" y="16200"/>
                          <a:pt x="21600" y="10800"/>
                        </a:cubicBezTo>
                        <a:cubicBezTo>
                          <a:pt x="21600" y="5400"/>
                          <a:pt x="21600" y="5400"/>
                          <a:pt x="216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49" name="Freeform 59"/>
                  <p:cNvSpPr/>
                  <p:nvPr/>
                </p:nvSpPr>
                <p:spPr>
                  <a:xfrm>
                    <a:off x="108474" y="90395"/>
                    <a:ext cx="119322" cy="137402"/>
                  </a:xfrm>
                  <a:custGeom>
                    <a:avLst/>
                    <a:gdLst/>
                    <a:ahLst/>
                    <a:cxnLst>
                      <a:cxn ang="0">
                        <a:pos x="wd2" y="hd2"/>
                      </a:cxn>
                      <a:cxn ang="5400000">
                        <a:pos x="wd2" y="hd2"/>
                      </a:cxn>
                      <a:cxn ang="10800000">
                        <a:pos x="wd2" y="hd2"/>
                      </a:cxn>
                      <a:cxn ang="16200000">
                        <a:pos x="wd2" y="hd2"/>
                      </a:cxn>
                    </a:cxnLst>
                    <a:rect l="0" t="0" r="r" b="b"/>
                    <a:pathLst>
                      <a:path w="21600" h="21600" extrusionOk="0">
                        <a:moveTo>
                          <a:pt x="18277" y="0"/>
                        </a:moveTo>
                        <a:cubicBezTo>
                          <a:pt x="16615" y="0"/>
                          <a:pt x="16615" y="1440"/>
                          <a:pt x="16615" y="2880"/>
                        </a:cubicBezTo>
                        <a:cubicBezTo>
                          <a:pt x="16615" y="15840"/>
                          <a:pt x="16615" y="15840"/>
                          <a:pt x="16615" y="15840"/>
                        </a:cubicBezTo>
                        <a:cubicBezTo>
                          <a:pt x="16615" y="17280"/>
                          <a:pt x="14954" y="17280"/>
                          <a:pt x="14954" y="17280"/>
                        </a:cubicBezTo>
                        <a:cubicBezTo>
                          <a:pt x="3323" y="17280"/>
                          <a:pt x="3323" y="17280"/>
                          <a:pt x="3323" y="17280"/>
                        </a:cubicBezTo>
                        <a:cubicBezTo>
                          <a:pt x="1662" y="17280"/>
                          <a:pt x="0" y="18720"/>
                          <a:pt x="0" y="20160"/>
                        </a:cubicBezTo>
                        <a:cubicBezTo>
                          <a:pt x="0" y="20160"/>
                          <a:pt x="1662" y="21600"/>
                          <a:pt x="3323" y="21600"/>
                        </a:cubicBezTo>
                        <a:cubicBezTo>
                          <a:pt x="18277" y="21600"/>
                          <a:pt x="18277" y="21600"/>
                          <a:pt x="18277" y="21600"/>
                        </a:cubicBezTo>
                        <a:cubicBezTo>
                          <a:pt x="18277" y="21600"/>
                          <a:pt x="19938" y="21600"/>
                          <a:pt x="19938" y="21600"/>
                        </a:cubicBezTo>
                        <a:cubicBezTo>
                          <a:pt x="19938" y="21600"/>
                          <a:pt x="19938" y="21600"/>
                          <a:pt x="19938" y="21600"/>
                        </a:cubicBezTo>
                        <a:cubicBezTo>
                          <a:pt x="21600" y="20160"/>
                          <a:pt x="21600" y="20160"/>
                          <a:pt x="21600" y="18720"/>
                        </a:cubicBezTo>
                        <a:cubicBezTo>
                          <a:pt x="21600" y="2880"/>
                          <a:pt x="21600" y="2880"/>
                          <a:pt x="21600" y="2880"/>
                        </a:cubicBezTo>
                        <a:cubicBezTo>
                          <a:pt x="21600" y="1440"/>
                          <a:pt x="19938" y="0"/>
                          <a:pt x="18277"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grpSp>
            <p:grpSp>
              <p:nvGrpSpPr>
                <p:cNvPr id="40" name="组合 103"/>
                <p:cNvGrpSpPr/>
                <p:nvPr/>
              </p:nvGrpSpPr>
              <p:grpSpPr>
                <a:xfrm>
                  <a:off x="1418036" y="229496"/>
                  <a:ext cx="1077999" cy="682041"/>
                  <a:chOff x="0" y="0"/>
                  <a:chExt cx="1077998" cy="682039"/>
                </a:xfrm>
              </p:grpSpPr>
              <p:sp>
                <p:nvSpPr>
                  <p:cNvPr id="41" name="文本框 119"/>
                  <p:cNvSpPr txBox="1"/>
                  <p:nvPr/>
                </p:nvSpPr>
                <p:spPr>
                  <a:xfrm>
                    <a:off x="127630" y="0"/>
                    <a:ext cx="810882" cy="459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400">
                        <a:solidFill>
                          <a:srgbClr val="3C94F8"/>
                        </a:solidFill>
                        <a:latin typeface="Impact"/>
                        <a:ea typeface="Impact"/>
                        <a:cs typeface="Impact"/>
                        <a:sym typeface="Impact"/>
                      </a:defRPr>
                    </a:lvl1pPr>
                  </a:lstStyle>
                  <a:p>
                    <a:r>
                      <a:t>03</a:t>
                    </a:r>
                  </a:p>
                </p:txBody>
              </p:sp>
              <p:sp>
                <p:nvSpPr>
                  <p:cNvPr id="42" name="文本框 120"/>
                  <p:cNvSpPr txBox="1"/>
                  <p:nvPr/>
                </p:nvSpPr>
                <p:spPr>
                  <a:xfrm>
                    <a:off x="0" y="387399"/>
                    <a:ext cx="1077999" cy="294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1196217">
                      <a:spcBef>
                        <a:spcPts val="300"/>
                      </a:spcBef>
                      <a:defRPr sz="1400">
                        <a:solidFill>
                          <a:srgbClr val="808080"/>
                        </a:solidFill>
                      </a:defRPr>
                    </a:lvl1pPr>
                  </a:lstStyle>
                  <a:p>
                    <a:r>
                      <a:t>ITEM</a:t>
                    </a:r>
                  </a:p>
                </p:txBody>
              </p:sp>
            </p:grpSp>
          </p:grpSp>
        </p:grpSp>
        <p:grpSp>
          <p:nvGrpSpPr>
            <p:cNvPr id="5" name="组合 113"/>
            <p:cNvGrpSpPr/>
            <p:nvPr/>
          </p:nvGrpSpPr>
          <p:grpSpPr>
            <a:xfrm>
              <a:off x="787470" y="5514"/>
              <a:ext cx="2733360" cy="2818572"/>
              <a:chOff x="0" y="0"/>
              <a:chExt cx="2733359" cy="2818570"/>
            </a:xfrm>
          </p:grpSpPr>
          <p:sp>
            <p:nvSpPr>
              <p:cNvPr id="22" name="椭圆 114"/>
              <p:cNvSpPr/>
              <p:nvPr/>
            </p:nvSpPr>
            <p:spPr>
              <a:xfrm>
                <a:off x="1325733" y="2489622"/>
                <a:ext cx="1166709" cy="328949"/>
              </a:xfrm>
              <a:prstGeom prst="ellipse">
                <a:avLst/>
              </a:prstGeom>
              <a:gradFill flip="none" rotWithShape="1">
                <a:gsLst>
                  <a:gs pos="0">
                    <a:srgbClr val="404040">
                      <a:alpha val="66000"/>
                    </a:srgbClr>
                  </a:gs>
                  <a:gs pos="38000">
                    <a:srgbClr val="8D8D8D">
                      <a:alpha val="29000"/>
                    </a:srgbClr>
                  </a:gs>
                  <a:gs pos="100000">
                    <a:srgbClr val="D9D9D9">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grpSp>
            <p:nvGrpSpPr>
              <p:cNvPr id="23" name="组合 117"/>
              <p:cNvGrpSpPr/>
              <p:nvPr/>
            </p:nvGrpSpPr>
            <p:grpSpPr>
              <a:xfrm>
                <a:off x="0" y="-1"/>
                <a:ext cx="2733360" cy="2654097"/>
                <a:chOff x="0" y="0"/>
                <a:chExt cx="2733359" cy="2654095"/>
              </a:xfrm>
            </p:grpSpPr>
            <p:sp>
              <p:nvSpPr>
                <p:cNvPr id="24" name="任意多边形 118"/>
                <p:cNvSpPr/>
                <p:nvPr/>
              </p:nvSpPr>
              <p:spPr>
                <a:xfrm>
                  <a:off x="0" y="0"/>
                  <a:ext cx="2733360" cy="2654096"/>
                </a:xfrm>
                <a:custGeom>
                  <a:avLst/>
                  <a:gdLst/>
                  <a:ahLst/>
                  <a:cxnLst>
                    <a:cxn ang="0">
                      <a:pos x="wd2" y="hd2"/>
                    </a:cxn>
                    <a:cxn ang="5400000">
                      <a:pos x="wd2" y="hd2"/>
                    </a:cxn>
                    <a:cxn ang="10800000">
                      <a:pos x="wd2" y="hd2"/>
                    </a:cxn>
                    <a:cxn ang="16200000">
                      <a:pos x="wd2" y="hd2"/>
                    </a:cxn>
                  </a:cxnLst>
                  <a:rect l="0" t="0" r="r" b="b"/>
                  <a:pathLst>
                    <a:path w="21586" h="21600" extrusionOk="0">
                      <a:moveTo>
                        <a:pt x="21127" y="10589"/>
                      </a:moveTo>
                      <a:cubicBezTo>
                        <a:pt x="21308" y="10589"/>
                        <a:pt x="21463" y="10703"/>
                        <a:pt x="21530" y="10865"/>
                      </a:cubicBezTo>
                      <a:lnTo>
                        <a:pt x="21542" y="10925"/>
                      </a:lnTo>
                      <a:lnTo>
                        <a:pt x="21571" y="10988"/>
                      </a:lnTo>
                      <a:cubicBezTo>
                        <a:pt x="21600" y="11099"/>
                        <a:pt x="21588" y="11222"/>
                        <a:pt x="21527" y="11330"/>
                      </a:cubicBezTo>
                      <a:lnTo>
                        <a:pt x="15898" y="21378"/>
                      </a:lnTo>
                      <a:cubicBezTo>
                        <a:pt x="15830" y="21499"/>
                        <a:pt x="15716" y="21576"/>
                        <a:pt x="15591" y="21597"/>
                      </a:cubicBezTo>
                      <a:lnTo>
                        <a:pt x="15569" y="21598"/>
                      </a:lnTo>
                      <a:lnTo>
                        <a:pt x="15562" y="21600"/>
                      </a:lnTo>
                      <a:lnTo>
                        <a:pt x="15539" y="21598"/>
                      </a:lnTo>
                      <a:lnTo>
                        <a:pt x="15465" y="21600"/>
                      </a:lnTo>
                      <a:lnTo>
                        <a:pt x="15439" y="21591"/>
                      </a:lnTo>
                      <a:lnTo>
                        <a:pt x="15395" y="21588"/>
                      </a:lnTo>
                      <a:lnTo>
                        <a:pt x="15317" y="21549"/>
                      </a:lnTo>
                      <a:lnTo>
                        <a:pt x="15300" y="21543"/>
                      </a:lnTo>
                      <a:lnTo>
                        <a:pt x="15294" y="21537"/>
                      </a:lnTo>
                      <a:lnTo>
                        <a:pt x="15244" y="21512"/>
                      </a:lnTo>
                      <a:cubicBezTo>
                        <a:pt x="15199" y="21477"/>
                        <a:pt x="15160" y="21432"/>
                        <a:pt x="15129" y="21378"/>
                      </a:cubicBezTo>
                      <a:lnTo>
                        <a:pt x="9500" y="11330"/>
                      </a:lnTo>
                      <a:cubicBezTo>
                        <a:pt x="9470" y="11276"/>
                        <a:pt x="9452" y="11218"/>
                        <a:pt x="9445" y="11160"/>
                      </a:cubicBezTo>
                      <a:lnTo>
                        <a:pt x="9447" y="11126"/>
                      </a:lnTo>
                      <a:lnTo>
                        <a:pt x="9430" y="11040"/>
                      </a:lnTo>
                      <a:lnTo>
                        <a:pt x="9465" y="10865"/>
                      </a:lnTo>
                      <a:cubicBezTo>
                        <a:pt x="9531" y="10703"/>
                        <a:pt x="9687" y="10589"/>
                        <a:pt x="9868" y="10589"/>
                      </a:cubicBezTo>
                      <a:close/>
                      <a:moveTo>
                        <a:pt x="15508" y="0"/>
                      </a:moveTo>
                      <a:cubicBezTo>
                        <a:pt x="18157" y="0"/>
                        <a:pt x="20304" y="2213"/>
                        <a:pt x="20304" y="4943"/>
                      </a:cubicBezTo>
                      <a:cubicBezTo>
                        <a:pt x="20304" y="5966"/>
                        <a:pt x="20002" y="6917"/>
                        <a:pt x="19485" y="7706"/>
                      </a:cubicBezTo>
                      <a:lnTo>
                        <a:pt x="19437" y="7766"/>
                      </a:lnTo>
                      <a:lnTo>
                        <a:pt x="19437" y="9840"/>
                      </a:lnTo>
                      <a:cubicBezTo>
                        <a:pt x="19437" y="10254"/>
                        <a:pt x="19763" y="10589"/>
                        <a:pt x="20165" y="10589"/>
                      </a:cubicBezTo>
                      <a:lnTo>
                        <a:pt x="10851" y="10589"/>
                      </a:lnTo>
                      <a:cubicBezTo>
                        <a:pt x="11253" y="10589"/>
                        <a:pt x="11579" y="10254"/>
                        <a:pt x="11579" y="9840"/>
                      </a:cubicBezTo>
                      <a:lnTo>
                        <a:pt x="11579" y="8536"/>
                      </a:lnTo>
                      <a:lnTo>
                        <a:pt x="0" y="8536"/>
                      </a:lnTo>
                      <a:lnTo>
                        <a:pt x="0" y="977"/>
                      </a:lnTo>
                      <a:lnTo>
                        <a:pt x="12670" y="977"/>
                      </a:lnTo>
                      <a:lnTo>
                        <a:pt x="12826" y="844"/>
                      </a:lnTo>
                      <a:cubicBezTo>
                        <a:pt x="13592" y="311"/>
                        <a:pt x="14515" y="0"/>
                        <a:pt x="15508" y="0"/>
                      </a:cubicBezTo>
                      <a:close/>
                    </a:path>
                  </a:pathLst>
                </a:custGeom>
                <a:gradFill flip="none" rotWithShape="1">
                  <a:gsLst>
                    <a:gs pos="0">
                      <a:srgbClr val="F7F9F8"/>
                    </a:gs>
                    <a:gs pos="100000">
                      <a:srgbClr val="E2E2E4"/>
                    </a:gs>
                  </a:gsLst>
                  <a:lin ang="18900000" scaled="0"/>
                </a:gradFill>
                <a:ln w="25400" cap="flat">
                  <a:solidFill>
                    <a:srgbClr val="ECECED"/>
                  </a:solidFill>
                  <a:prstDash val="solid"/>
                  <a:miter lim="800000"/>
                </a:ln>
                <a:effectLst>
                  <a:outerShdw blurRad="254000" dist="114300" dir="8100000" rotWithShape="0">
                    <a:srgbClr val="000000">
                      <a:alpha val="28000"/>
                    </a:srgbClr>
                  </a:outerShdw>
                </a:effectLst>
              </p:spPr>
              <p:txBody>
                <a:bodyPr wrap="square" lIns="45719" tIns="45719" rIns="45719" bIns="45719" numCol="1" anchor="ctr">
                  <a:noAutofit/>
                </a:bodyPr>
                <a:lstStyle/>
                <a:p>
                  <a:pPr algn="ctr" defTabSz="914400">
                    <a:defRPr sz="1400">
                      <a:solidFill>
                        <a:srgbClr val="595959"/>
                      </a:solidFill>
                    </a:defRPr>
                  </a:pPr>
                  <a:endParaRPr/>
                </a:p>
              </p:txBody>
            </p:sp>
            <p:grpSp>
              <p:nvGrpSpPr>
                <p:cNvPr id="25" name="Group 62"/>
                <p:cNvGrpSpPr/>
                <p:nvPr/>
              </p:nvGrpSpPr>
              <p:grpSpPr>
                <a:xfrm>
                  <a:off x="1713926" y="1574147"/>
                  <a:ext cx="410275" cy="327584"/>
                  <a:chOff x="0" y="0"/>
                  <a:chExt cx="410273" cy="327582"/>
                </a:xfrm>
              </p:grpSpPr>
              <p:sp>
                <p:nvSpPr>
                  <p:cNvPr id="31" name="Freeform 63"/>
                  <p:cNvSpPr/>
                  <p:nvPr/>
                </p:nvSpPr>
                <p:spPr>
                  <a:xfrm>
                    <a:off x="0" y="213087"/>
                    <a:ext cx="127217" cy="114496"/>
                  </a:xfrm>
                  <a:custGeom>
                    <a:avLst/>
                    <a:gdLst/>
                    <a:ahLst/>
                    <a:cxnLst>
                      <a:cxn ang="0">
                        <a:pos x="wd2" y="hd2"/>
                      </a:cxn>
                      <a:cxn ang="5400000">
                        <a:pos x="wd2" y="hd2"/>
                      </a:cxn>
                      <a:cxn ang="10800000">
                        <a:pos x="wd2" y="hd2"/>
                      </a:cxn>
                      <a:cxn ang="16200000">
                        <a:pos x="wd2" y="hd2"/>
                      </a:cxn>
                    </a:cxnLst>
                    <a:rect l="0" t="0" r="r" b="b"/>
                    <a:pathLst>
                      <a:path w="21600" h="21600" extrusionOk="0">
                        <a:moveTo>
                          <a:pt x="6750" y="0"/>
                        </a:moveTo>
                        <a:cubicBezTo>
                          <a:pt x="1350" y="4629"/>
                          <a:pt x="0" y="6171"/>
                          <a:pt x="0" y="6171"/>
                        </a:cubicBezTo>
                        <a:cubicBezTo>
                          <a:pt x="13500" y="21600"/>
                          <a:pt x="13500" y="21600"/>
                          <a:pt x="13500" y="21600"/>
                        </a:cubicBezTo>
                        <a:cubicBezTo>
                          <a:pt x="13500" y="21600"/>
                          <a:pt x="17550" y="16971"/>
                          <a:pt x="21600" y="13886"/>
                        </a:cubicBezTo>
                        <a:lnTo>
                          <a:pt x="6750" y="0"/>
                        </a:ln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2" name="Freeform 64"/>
                  <p:cNvSpPr/>
                  <p:nvPr/>
                </p:nvSpPr>
                <p:spPr>
                  <a:xfrm>
                    <a:off x="63608" y="158523"/>
                    <a:ext cx="346666" cy="118174"/>
                  </a:xfrm>
                  <a:custGeom>
                    <a:avLst/>
                    <a:gdLst/>
                    <a:ahLst/>
                    <a:cxnLst>
                      <a:cxn ang="0">
                        <a:pos x="wd2" y="hd2"/>
                      </a:cxn>
                      <a:cxn ang="5400000">
                        <a:pos x="wd2" y="hd2"/>
                      </a:cxn>
                      <a:cxn ang="10800000">
                        <a:pos x="wd2" y="hd2"/>
                      </a:cxn>
                      <a:cxn ang="16200000">
                        <a:pos x="wd2" y="hd2"/>
                      </a:cxn>
                    </a:cxnLst>
                    <a:rect l="0" t="0" r="r" b="b"/>
                    <a:pathLst>
                      <a:path w="21600" h="19575" extrusionOk="0">
                        <a:moveTo>
                          <a:pt x="18164" y="3375"/>
                        </a:moveTo>
                        <a:cubicBezTo>
                          <a:pt x="16691" y="7425"/>
                          <a:pt x="15709" y="8775"/>
                          <a:pt x="14236" y="10125"/>
                        </a:cubicBezTo>
                        <a:cubicBezTo>
                          <a:pt x="11782" y="11475"/>
                          <a:pt x="9327" y="10125"/>
                          <a:pt x="8836" y="8775"/>
                        </a:cubicBezTo>
                        <a:cubicBezTo>
                          <a:pt x="7364" y="6075"/>
                          <a:pt x="8836" y="7425"/>
                          <a:pt x="12273" y="7425"/>
                        </a:cubicBezTo>
                        <a:cubicBezTo>
                          <a:pt x="15709" y="6075"/>
                          <a:pt x="15218" y="675"/>
                          <a:pt x="15218" y="675"/>
                        </a:cubicBezTo>
                        <a:cubicBezTo>
                          <a:pt x="14236" y="675"/>
                          <a:pt x="13255" y="675"/>
                          <a:pt x="9818" y="675"/>
                        </a:cubicBezTo>
                        <a:cubicBezTo>
                          <a:pt x="8345" y="675"/>
                          <a:pt x="5891" y="-675"/>
                          <a:pt x="4418" y="675"/>
                        </a:cubicBezTo>
                        <a:cubicBezTo>
                          <a:pt x="2945" y="675"/>
                          <a:pt x="1964" y="4725"/>
                          <a:pt x="0" y="7425"/>
                        </a:cubicBezTo>
                        <a:cubicBezTo>
                          <a:pt x="4418" y="19575"/>
                          <a:pt x="4418" y="19575"/>
                          <a:pt x="4418" y="19575"/>
                        </a:cubicBezTo>
                        <a:cubicBezTo>
                          <a:pt x="5400" y="18225"/>
                          <a:pt x="5891" y="16875"/>
                          <a:pt x="6382" y="16875"/>
                        </a:cubicBezTo>
                        <a:cubicBezTo>
                          <a:pt x="7855" y="16875"/>
                          <a:pt x="11291" y="18225"/>
                          <a:pt x="14236" y="16875"/>
                        </a:cubicBezTo>
                        <a:cubicBezTo>
                          <a:pt x="19636" y="10125"/>
                          <a:pt x="21600" y="675"/>
                          <a:pt x="21600" y="675"/>
                        </a:cubicBezTo>
                        <a:cubicBezTo>
                          <a:pt x="21600" y="675"/>
                          <a:pt x="20127" y="-2025"/>
                          <a:pt x="18164" y="3375"/>
                        </a:cubicBez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33" name="Freeform 65"/>
                  <p:cNvSpPr/>
                  <p:nvPr/>
                </p:nvSpPr>
                <p:spPr>
                  <a:xfrm>
                    <a:off x="111314" y="0"/>
                    <a:ext cx="298960" cy="1303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26" y="0"/>
                          <a:pt x="19326" y="0"/>
                          <a:pt x="19326" y="0"/>
                        </a:cubicBezTo>
                        <a:cubicBezTo>
                          <a:pt x="19326" y="8100"/>
                          <a:pt x="19326" y="8100"/>
                          <a:pt x="19326" y="8100"/>
                        </a:cubicBezTo>
                        <a:cubicBezTo>
                          <a:pt x="18189" y="8100"/>
                          <a:pt x="18189" y="8100"/>
                          <a:pt x="18189" y="8100"/>
                        </a:cubicBezTo>
                        <a:cubicBezTo>
                          <a:pt x="18189" y="0"/>
                          <a:pt x="18189" y="0"/>
                          <a:pt x="18189" y="0"/>
                        </a:cubicBezTo>
                        <a:cubicBezTo>
                          <a:pt x="15916" y="0"/>
                          <a:pt x="15916" y="0"/>
                          <a:pt x="15916" y="0"/>
                        </a:cubicBezTo>
                        <a:cubicBezTo>
                          <a:pt x="15916" y="8100"/>
                          <a:pt x="15916" y="8100"/>
                          <a:pt x="15916" y="8100"/>
                        </a:cubicBezTo>
                        <a:cubicBezTo>
                          <a:pt x="6821" y="8100"/>
                          <a:pt x="6821" y="8100"/>
                          <a:pt x="6821" y="8100"/>
                        </a:cubicBezTo>
                        <a:cubicBezTo>
                          <a:pt x="6821" y="4050"/>
                          <a:pt x="6821" y="4050"/>
                          <a:pt x="6821" y="4050"/>
                        </a:cubicBezTo>
                        <a:cubicBezTo>
                          <a:pt x="6821" y="2700"/>
                          <a:pt x="6821" y="2700"/>
                          <a:pt x="6821" y="1350"/>
                        </a:cubicBezTo>
                        <a:cubicBezTo>
                          <a:pt x="6821" y="1350"/>
                          <a:pt x="6253" y="0"/>
                          <a:pt x="6253" y="0"/>
                        </a:cubicBezTo>
                        <a:cubicBezTo>
                          <a:pt x="5684" y="0"/>
                          <a:pt x="5684" y="0"/>
                          <a:pt x="5116" y="0"/>
                        </a:cubicBezTo>
                        <a:cubicBezTo>
                          <a:pt x="1705" y="0"/>
                          <a:pt x="1705" y="0"/>
                          <a:pt x="1705" y="0"/>
                        </a:cubicBezTo>
                        <a:cubicBezTo>
                          <a:pt x="1137" y="0"/>
                          <a:pt x="1137" y="0"/>
                          <a:pt x="568" y="0"/>
                        </a:cubicBezTo>
                        <a:cubicBezTo>
                          <a:pt x="568" y="1350"/>
                          <a:pt x="0" y="1350"/>
                          <a:pt x="0" y="2700"/>
                        </a:cubicBezTo>
                        <a:cubicBezTo>
                          <a:pt x="0" y="2700"/>
                          <a:pt x="0" y="2700"/>
                          <a:pt x="0" y="4050"/>
                        </a:cubicBezTo>
                        <a:cubicBezTo>
                          <a:pt x="0" y="17550"/>
                          <a:pt x="0" y="17550"/>
                          <a:pt x="0" y="17550"/>
                        </a:cubicBezTo>
                        <a:cubicBezTo>
                          <a:pt x="0" y="18900"/>
                          <a:pt x="0" y="18900"/>
                          <a:pt x="0" y="20250"/>
                        </a:cubicBezTo>
                        <a:cubicBezTo>
                          <a:pt x="568" y="20250"/>
                          <a:pt x="568" y="21600"/>
                          <a:pt x="1137" y="21600"/>
                        </a:cubicBezTo>
                        <a:cubicBezTo>
                          <a:pt x="1137" y="21600"/>
                          <a:pt x="1137" y="21600"/>
                          <a:pt x="1705" y="21600"/>
                        </a:cubicBezTo>
                        <a:cubicBezTo>
                          <a:pt x="5116" y="21600"/>
                          <a:pt x="5116" y="21600"/>
                          <a:pt x="5116" y="21600"/>
                        </a:cubicBezTo>
                        <a:cubicBezTo>
                          <a:pt x="5684" y="21600"/>
                          <a:pt x="6253" y="21600"/>
                          <a:pt x="6253" y="21600"/>
                        </a:cubicBezTo>
                        <a:cubicBezTo>
                          <a:pt x="6821" y="20250"/>
                          <a:pt x="6821" y="20250"/>
                          <a:pt x="6821" y="18900"/>
                        </a:cubicBezTo>
                        <a:cubicBezTo>
                          <a:pt x="6821" y="18900"/>
                          <a:pt x="6821" y="17550"/>
                          <a:pt x="6821" y="17550"/>
                        </a:cubicBezTo>
                        <a:cubicBezTo>
                          <a:pt x="6821" y="13500"/>
                          <a:pt x="6821" y="13500"/>
                          <a:pt x="6821" y="13500"/>
                        </a:cubicBezTo>
                        <a:cubicBezTo>
                          <a:pt x="21600" y="13500"/>
                          <a:pt x="21600" y="13500"/>
                          <a:pt x="21600" y="13500"/>
                        </a:cubicBezTo>
                        <a:lnTo>
                          <a:pt x="21600" y="0"/>
                        </a:lnTo>
                        <a:close/>
                        <a:moveTo>
                          <a:pt x="1705" y="4050"/>
                        </a:moveTo>
                        <a:cubicBezTo>
                          <a:pt x="5116" y="4050"/>
                          <a:pt x="5116" y="4050"/>
                          <a:pt x="5116" y="4050"/>
                        </a:cubicBezTo>
                        <a:cubicBezTo>
                          <a:pt x="5116" y="17550"/>
                          <a:pt x="5116" y="17550"/>
                          <a:pt x="5116" y="17550"/>
                        </a:cubicBezTo>
                        <a:cubicBezTo>
                          <a:pt x="1705" y="17550"/>
                          <a:pt x="1705" y="17550"/>
                          <a:pt x="1705" y="17550"/>
                        </a:cubicBezTo>
                        <a:lnTo>
                          <a:pt x="1705" y="4050"/>
                        </a:lnTo>
                        <a:close/>
                      </a:path>
                    </a:pathLst>
                  </a:custGeom>
                  <a:solidFill>
                    <a:srgbClr val="3C94F8"/>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grpSp>
            <p:grpSp>
              <p:nvGrpSpPr>
                <p:cNvPr id="26" name="组合 120"/>
                <p:cNvGrpSpPr/>
                <p:nvPr/>
              </p:nvGrpSpPr>
              <p:grpSpPr>
                <a:xfrm>
                  <a:off x="1352935" y="111190"/>
                  <a:ext cx="1097461" cy="965997"/>
                  <a:chOff x="0" y="0"/>
                  <a:chExt cx="1097459" cy="965995"/>
                </a:xfrm>
              </p:grpSpPr>
              <p:sp>
                <p:nvSpPr>
                  <p:cNvPr id="27" name="椭圆 121"/>
                  <p:cNvSpPr/>
                  <p:nvPr/>
                </p:nvSpPr>
                <p:spPr>
                  <a:xfrm>
                    <a:off x="131463" y="0"/>
                    <a:ext cx="965997" cy="965996"/>
                  </a:xfrm>
                  <a:prstGeom prst="ellipse">
                    <a:avLst/>
                  </a:prstGeom>
                  <a:gradFill flip="none" rotWithShape="1">
                    <a:gsLst>
                      <a:gs pos="0">
                        <a:srgbClr val="D9D9D9"/>
                      </a:gs>
                      <a:gs pos="100000">
                        <a:srgbClr val="FCFCFC"/>
                      </a:gs>
                    </a:gsLst>
                    <a:lin ang="2700000" scaled="0"/>
                  </a:gradFill>
                  <a:ln w="12700" cap="flat">
                    <a:solidFill>
                      <a:srgbClr val="ECECEC"/>
                    </a:solidFill>
                    <a:prstDash val="solid"/>
                    <a:miter lim="800000"/>
                  </a:ln>
                  <a:effectLst>
                    <a:outerShdw blurRad="165100" dist="63500" dir="2700000" rotWithShape="0">
                      <a:srgbClr val="000000">
                        <a:alpha val="40000"/>
                      </a:srgbClr>
                    </a:outerShdw>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grpSp>
                <p:nvGrpSpPr>
                  <p:cNvPr id="28" name="组合 122"/>
                  <p:cNvGrpSpPr/>
                  <p:nvPr/>
                </p:nvGrpSpPr>
                <p:grpSpPr>
                  <a:xfrm>
                    <a:off x="0" y="126474"/>
                    <a:ext cx="1077999" cy="658819"/>
                    <a:chOff x="0" y="0"/>
                    <a:chExt cx="1077998" cy="658818"/>
                  </a:xfrm>
                </p:grpSpPr>
                <p:sp>
                  <p:nvSpPr>
                    <p:cNvPr id="29" name="文本框 116"/>
                    <p:cNvSpPr txBox="1"/>
                    <p:nvPr/>
                  </p:nvSpPr>
                  <p:spPr>
                    <a:xfrm>
                      <a:off x="181310" y="0"/>
                      <a:ext cx="810882" cy="459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400">
                          <a:solidFill>
                            <a:srgbClr val="3C94F8"/>
                          </a:solidFill>
                          <a:latin typeface="Impact"/>
                          <a:ea typeface="Impact"/>
                          <a:cs typeface="Impact"/>
                          <a:sym typeface="Impact"/>
                        </a:defRPr>
                      </a:lvl1pPr>
                    </a:lstStyle>
                    <a:p>
                      <a:r>
                        <a:t>02</a:t>
                      </a:r>
                    </a:p>
                  </p:txBody>
                </p:sp>
                <p:sp>
                  <p:nvSpPr>
                    <p:cNvPr id="30" name="文本框 117"/>
                    <p:cNvSpPr txBox="1"/>
                    <p:nvPr/>
                  </p:nvSpPr>
                  <p:spPr>
                    <a:xfrm>
                      <a:off x="0" y="364178"/>
                      <a:ext cx="1077999" cy="294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1196217">
                        <a:spcBef>
                          <a:spcPts val="300"/>
                        </a:spcBef>
                        <a:defRPr sz="1400">
                          <a:solidFill>
                            <a:srgbClr val="808080"/>
                          </a:solidFill>
                        </a:defRPr>
                      </a:lvl1pPr>
                    </a:lstStyle>
                    <a:p>
                      <a:r>
                        <a:t>ITEM</a:t>
                      </a:r>
                    </a:p>
                  </p:txBody>
                </p:sp>
              </p:grpSp>
            </p:grpSp>
          </p:grpSp>
        </p:grpSp>
        <p:grpSp>
          <p:nvGrpSpPr>
            <p:cNvPr id="6" name="组合 128"/>
            <p:cNvGrpSpPr/>
            <p:nvPr/>
          </p:nvGrpSpPr>
          <p:grpSpPr>
            <a:xfrm>
              <a:off x="0" y="5514"/>
              <a:ext cx="1539248" cy="2818572"/>
              <a:chOff x="0" y="0"/>
              <a:chExt cx="1539247" cy="2818570"/>
            </a:xfrm>
          </p:grpSpPr>
          <p:sp>
            <p:nvSpPr>
              <p:cNvPr id="7" name="椭圆 129"/>
              <p:cNvSpPr/>
              <p:nvPr/>
            </p:nvSpPr>
            <p:spPr>
              <a:xfrm>
                <a:off x="186269" y="2489622"/>
                <a:ext cx="1166709" cy="328949"/>
              </a:xfrm>
              <a:prstGeom prst="ellipse">
                <a:avLst/>
              </a:prstGeom>
              <a:gradFill flip="none" rotWithShape="1">
                <a:gsLst>
                  <a:gs pos="0">
                    <a:srgbClr val="404040">
                      <a:alpha val="66000"/>
                    </a:srgbClr>
                  </a:gs>
                  <a:gs pos="38000">
                    <a:srgbClr val="8D8D8D">
                      <a:alpha val="29000"/>
                    </a:srgbClr>
                  </a:gs>
                  <a:gs pos="100000">
                    <a:srgbClr val="D9D9D9">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sp>
            <p:nvSpPr>
              <p:cNvPr id="8" name="任意多边形 131"/>
              <p:cNvSpPr/>
              <p:nvPr/>
            </p:nvSpPr>
            <p:spPr>
              <a:xfrm>
                <a:off x="-1" y="-1"/>
                <a:ext cx="1539249" cy="2654097"/>
              </a:xfrm>
              <a:custGeom>
                <a:avLst/>
                <a:gdLst/>
                <a:ahLst/>
                <a:cxnLst>
                  <a:cxn ang="0">
                    <a:pos x="wd2" y="hd2"/>
                  </a:cxn>
                  <a:cxn ang="5400000">
                    <a:pos x="wd2" y="hd2"/>
                  </a:cxn>
                  <a:cxn ang="10800000">
                    <a:pos x="wd2" y="hd2"/>
                  </a:cxn>
                  <a:cxn ang="16200000">
                    <a:pos x="wd2" y="hd2"/>
                  </a:cxn>
                </a:cxnLst>
                <a:rect l="0" t="0" r="r" b="b"/>
                <a:pathLst>
                  <a:path w="21575" h="21600" extrusionOk="0">
                    <a:moveTo>
                      <a:pt x="20760" y="10589"/>
                    </a:moveTo>
                    <a:cubicBezTo>
                      <a:pt x="21081" y="10589"/>
                      <a:pt x="21357" y="10703"/>
                      <a:pt x="21475" y="10865"/>
                    </a:cubicBezTo>
                    <a:lnTo>
                      <a:pt x="21496" y="10925"/>
                    </a:lnTo>
                    <a:lnTo>
                      <a:pt x="21549" y="10988"/>
                    </a:lnTo>
                    <a:cubicBezTo>
                      <a:pt x="21600" y="11099"/>
                      <a:pt x="21578" y="11222"/>
                      <a:pt x="21471" y="11330"/>
                    </a:cubicBezTo>
                    <a:lnTo>
                      <a:pt x="11479" y="21378"/>
                    </a:lnTo>
                    <a:cubicBezTo>
                      <a:pt x="11359" y="21499"/>
                      <a:pt x="11156" y="21576"/>
                      <a:pt x="10935" y="21597"/>
                    </a:cubicBezTo>
                    <a:lnTo>
                      <a:pt x="10896" y="21598"/>
                    </a:lnTo>
                    <a:lnTo>
                      <a:pt x="10884" y="21600"/>
                    </a:lnTo>
                    <a:lnTo>
                      <a:pt x="10843" y="21598"/>
                    </a:lnTo>
                    <a:lnTo>
                      <a:pt x="10711" y="21600"/>
                    </a:lnTo>
                    <a:lnTo>
                      <a:pt x="10666" y="21591"/>
                    </a:lnTo>
                    <a:lnTo>
                      <a:pt x="10587" y="21588"/>
                    </a:lnTo>
                    <a:lnTo>
                      <a:pt x="10449" y="21549"/>
                    </a:lnTo>
                    <a:lnTo>
                      <a:pt x="10419" y="21543"/>
                    </a:lnTo>
                    <a:lnTo>
                      <a:pt x="10407" y="21537"/>
                    </a:lnTo>
                    <a:lnTo>
                      <a:pt x="10320" y="21512"/>
                    </a:lnTo>
                    <a:cubicBezTo>
                      <a:pt x="10239" y="21477"/>
                      <a:pt x="10169" y="21432"/>
                      <a:pt x="10116" y="21378"/>
                    </a:cubicBezTo>
                    <a:lnTo>
                      <a:pt x="124" y="11330"/>
                    </a:lnTo>
                    <a:cubicBezTo>
                      <a:pt x="70" y="11276"/>
                      <a:pt x="38" y="11218"/>
                      <a:pt x="26" y="11160"/>
                    </a:cubicBezTo>
                    <a:lnTo>
                      <a:pt x="30" y="11126"/>
                    </a:lnTo>
                    <a:lnTo>
                      <a:pt x="0" y="11040"/>
                    </a:lnTo>
                    <a:lnTo>
                      <a:pt x="61" y="10865"/>
                    </a:lnTo>
                    <a:cubicBezTo>
                      <a:pt x="179" y="10703"/>
                      <a:pt x="455" y="10589"/>
                      <a:pt x="777" y="10589"/>
                    </a:cubicBezTo>
                    <a:close/>
                    <a:moveTo>
                      <a:pt x="10788" y="0"/>
                    </a:moveTo>
                    <a:cubicBezTo>
                      <a:pt x="15489" y="0"/>
                      <a:pt x="19300" y="2213"/>
                      <a:pt x="19300" y="4943"/>
                    </a:cubicBezTo>
                    <a:cubicBezTo>
                      <a:pt x="19300" y="5966"/>
                      <a:pt x="18764" y="6917"/>
                      <a:pt x="17846" y="7706"/>
                    </a:cubicBezTo>
                    <a:lnTo>
                      <a:pt x="17762" y="7766"/>
                    </a:lnTo>
                    <a:lnTo>
                      <a:pt x="17762" y="9840"/>
                    </a:lnTo>
                    <a:cubicBezTo>
                      <a:pt x="17762" y="10254"/>
                      <a:pt x="18340" y="10589"/>
                      <a:pt x="19053" y="10589"/>
                    </a:cubicBezTo>
                    <a:lnTo>
                      <a:pt x="2522" y="10589"/>
                    </a:lnTo>
                    <a:cubicBezTo>
                      <a:pt x="3235" y="10589"/>
                      <a:pt x="3814" y="10254"/>
                      <a:pt x="3814" y="9840"/>
                    </a:cubicBezTo>
                    <a:lnTo>
                      <a:pt x="3814" y="7766"/>
                    </a:lnTo>
                    <a:lnTo>
                      <a:pt x="3729" y="7706"/>
                    </a:lnTo>
                    <a:cubicBezTo>
                      <a:pt x="2811" y="6917"/>
                      <a:pt x="2275" y="5966"/>
                      <a:pt x="2275" y="4943"/>
                    </a:cubicBezTo>
                    <a:cubicBezTo>
                      <a:pt x="2275" y="2213"/>
                      <a:pt x="6086" y="0"/>
                      <a:pt x="10788" y="0"/>
                    </a:cubicBezTo>
                    <a:close/>
                  </a:path>
                </a:pathLst>
              </a:custGeom>
              <a:gradFill flip="none" rotWithShape="1">
                <a:gsLst>
                  <a:gs pos="0">
                    <a:srgbClr val="1766C2"/>
                  </a:gs>
                  <a:gs pos="100000">
                    <a:srgbClr val="62AEFF"/>
                  </a:gs>
                </a:gsLst>
                <a:lin ang="5443250" scaled="0"/>
              </a:gradFill>
              <a:ln w="38100" cap="flat">
                <a:solidFill>
                  <a:srgbClr val="6A96FF"/>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9" name="椭圆 132"/>
              <p:cNvSpPr/>
              <p:nvPr/>
            </p:nvSpPr>
            <p:spPr>
              <a:xfrm>
                <a:off x="275215" y="128867"/>
                <a:ext cx="965997" cy="965997"/>
              </a:xfrm>
              <a:prstGeom prst="ellipse">
                <a:avLst/>
              </a:prstGeom>
              <a:gradFill flip="none" rotWithShape="1">
                <a:gsLst>
                  <a:gs pos="0">
                    <a:srgbClr val="D9D9D9"/>
                  </a:gs>
                  <a:gs pos="100000">
                    <a:srgbClr val="FCFCFC"/>
                  </a:gs>
                </a:gsLst>
                <a:lin ang="2700000" scaled="0"/>
              </a:gradFill>
              <a:ln w="12700" cap="flat">
                <a:solidFill>
                  <a:srgbClr val="ECECEC"/>
                </a:solidFill>
                <a:prstDash val="solid"/>
                <a:miter lim="800000"/>
              </a:ln>
              <a:effectLst>
                <a:outerShdw blurRad="165100" dist="63500" dir="2700000" rotWithShape="0">
                  <a:srgbClr val="000000">
                    <a:alpha val="40000"/>
                  </a:srgbClr>
                </a:outerShdw>
              </a:effectLst>
            </p:spPr>
            <p:txBody>
              <a:bodyPr wrap="square" lIns="45719" tIns="45719" rIns="45719" bIns="45719" numCol="1" anchor="ctr">
                <a:noAutofit/>
              </a:bodyPr>
              <a:lstStyle/>
              <a:p>
                <a:pPr algn="ctr" defTabSz="914400">
                  <a:defRPr sz="1800">
                    <a:solidFill>
                      <a:srgbClr val="FFFFFF"/>
                    </a:solidFill>
                    <a:latin typeface="Agency FB"/>
                    <a:ea typeface="Agency FB"/>
                    <a:cs typeface="Agency FB"/>
                    <a:sym typeface="Agency FB"/>
                  </a:defRPr>
                </a:pPr>
                <a:endParaRPr/>
              </a:p>
            </p:txBody>
          </p:sp>
          <p:grpSp>
            <p:nvGrpSpPr>
              <p:cNvPr id="10" name="Group 41"/>
              <p:cNvGrpSpPr/>
              <p:nvPr/>
            </p:nvGrpSpPr>
            <p:grpSpPr>
              <a:xfrm>
                <a:off x="587772" y="1507125"/>
                <a:ext cx="381633" cy="461625"/>
                <a:chOff x="0" y="0"/>
                <a:chExt cx="381632" cy="461624"/>
              </a:xfrm>
            </p:grpSpPr>
            <p:sp>
              <p:nvSpPr>
                <p:cNvPr id="14" name="Freeform 42"/>
                <p:cNvSpPr/>
                <p:nvPr/>
              </p:nvSpPr>
              <p:spPr>
                <a:xfrm>
                  <a:off x="24377" y="429115"/>
                  <a:ext cx="66160" cy="325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700" y="0"/>
                        <a:pt x="2700" y="0"/>
                        <a:pt x="2700" y="0"/>
                      </a:cubicBezTo>
                      <a:cubicBezTo>
                        <a:pt x="0" y="0"/>
                        <a:pt x="0" y="0"/>
                        <a:pt x="0" y="0"/>
                      </a:cubicBezTo>
                      <a:cubicBezTo>
                        <a:pt x="0" y="21600"/>
                        <a:pt x="0" y="21600"/>
                        <a:pt x="0" y="21600"/>
                      </a:cubicBezTo>
                      <a:cubicBezTo>
                        <a:pt x="0" y="21600"/>
                        <a:pt x="0" y="21600"/>
                        <a:pt x="27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15" name="Freeform 43"/>
                <p:cNvSpPr/>
                <p:nvPr/>
              </p:nvSpPr>
              <p:spPr>
                <a:xfrm>
                  <a:off x="113691" y="386854"/>
                  <a:ext cx="76083" cy="74771"/>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2400" y="0"/>
                        <a:pt x="2400" y="0"/>
                        <a:pt x="2400" y="0"/>
                      </a:cubicBezTo>
                      <a:cubicBezTo>
                        <a:pt x="2400" y="0"/>
                        <a:pt x="0" y="2400"/>
                        <a:pt x="0" y="2400"/>
                      </a:cubicBezTo>
                      <a:cubicBezTo>
                        <a:pt x="0" y="21600"/>
                        <a:pt x="0" y="21600"/>
                        <a:pt x="0" y="21600"/>
                      </a:cubicBezTo>
                      <a:cubicBezTo>
                        <a:pt x="0" y="21600"/>
                        <a:pt x="2400" y="21600"/>
                        <a:pt x="2400" y="21600"/>
                      </a:cubicBezTo>
                      <a:cubicBezTo>
                        <a:pt x="19200" y="21600"/>
                        <a:pt x="19200" y="21600"/>
                        <a:pt x="19200" y="21600"/>
                      </a:cubicBezTo>
                      <a:cubicBezTo>
                        <a:pt x="19200" y="21600"/>
                        <a:pt x="21600" y="21600"/>
                        <a:pt x="21600" y="21600"/>
                      </a:cubicBezTo>
                      <a:cubicBezTo>
                        <a:pt x="21600" y="2400"/>
                        <a:pt x="21600" y="2400"/>
                        <a:pt x="21600" y="2400"/>
                      </a:cubicBezTo>
                      <a:cubicBezTo>
                        <a:pt x="21600" y="2400"/>
                        <a:pt x="19200" y="0"/>
                        <a:pt x="192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16" name="Freeform 44"/>
                <p:cNvSpPr/>
                <p:nvPr/>
              </p:nvSpPr>
              <p:spPr>
                <a:xfrm>
                  <a:off x="216236" y="308833"/>
                  <a:ext cx="66159" cy="1527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0" y="0"/>
                        <a:pt x="0" y="0"/>
                        <a:pt x="0" y="0"/>
                      </a:cubicBezTo>
                      <a:cubicBezTo>
                        <a:pt x="0" y="0"/>
                        <a:pt x="0" y="1137"/>
                        <a:pt x="0" y="1137"/>
                      </a:cubicBezTo>
                      <a:cubicBezTo>
                        <a:pt x="0" y="21600"/>
                        <a:pt x="0" y="21600"/>
                        <a:pt x="0" y="21600"/>
                      </a:cubicBezTo>
                      <a:cubicBezTo>
                        <a:pt x="0" y="21600"/>
                        <a:pt x="0" y="21600"/>
                        <a:pt x="0" y="21600"/>
                      </a:cubicBezTo>
                      <a:cubicBezTo>
                        <a:pt x="18900" y="21600"/>
                        <a:pt x="18900" y="21600"/>
                        <a:pt x="18900" y="21600"/>
                      </a:cubicBezTo>
                      <a:cubicBezTo>
                        <a:pt x="21600" y="21600"/>
                        <a:pt x="21600" y="21600"/>
                        <a:pt x="21600" y="21600"/>
                      </a:cubicBezTo>
                      <a:cubicBezTo>
                        <a:pt x="21600" y="1137"/>
                        <a:pt x="21600" y="1137"/>
                        <a:pt x="21600" y="1137"/>
                      </a:cubicBezTo>
                      <a:cubicBezTo>
                        <a:pt x="21600" y="1137"/>
                        <a:pt x="21600" y="0"/>
                        <a:pt x="189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17" name="Freeform 45"/>
                <p:cNvSpPr/>
                <p:nvPr/>
              </p:nvSpPr>
              <p:spPr>
                <a:xfrm>
                  <a:off x="308858" y="234062"/>
                  <a:ext cx="72775" cy="227563"/>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2400" y="0"/>
                        <a:pt x="2400" y="0"/>
                        <a:pt x="2400" y="0"/>
                      </a:cubicBezTo>
                      <a:cubicBezTo>
                        <a:pt x="0" y="0"/>
                        <a:pt x="0" y="771"/>
                        <a:pt x="0" y="771"/>
                      </a:cubicBezTo>
                      <a:cubicBezTo>
                        <a:pt x="0" y="21600"/>
                        <a:pt x="0" y="21600"/>
                        <a:pt x="0" y="21600"/>
                      </a:cubicBezTo>
                      <a:cubicBezTo>
                        <a:pt x="0" y="21600"/>
                        <a:pt x="0" y="21600"/>
                        <a:pt x="2400" y="21600"/>
                      </a:cubicBezTo>
                      <a:cubicBezTo>
                        <a:pt x="19200" y="21600"/>
                        <a:pt x="19200" y="21600"/>
                        <a:pt x="19200" y="21600"/>
                      </a:cubicBezTo>
                      <a:cubicBezTo>
                        <a:pt x="19200" y="21600"/>
                        <a:pt x="21600" y="21600"/>
                        <a:pt x="21600" y="21600"/>
                      </a:cubicBezTo>
                      <a:cubicBezTo>
                        <a:pt x="21600" y="771"/>
                        <a:pt x="21600" y="771"/>
                        <a:pt x="21600" y="771"/>
                      </a:cubicBezTo>
                      <a:cubicBezTo>
                        <a:pt x="21600" y="771"/>
                        <a:pt x="19200" y="0"/>
                        <a:pt x="1920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18" name="Freeform 46"/>
                <p:cNvSpPr/>
                <p:nvPr/>
              </p:nvSpPr>
              <p:spPr>
                <a:xfrm>
                  <a:off x="123615" y="0"/>
                  <a:ext cx="69878" cy="81341"/>
                </a:xfrm>
                <a:custGeom>
                  <a:avLst/>
                  <a:gdLst/>
                  <a:ahLst/>
                  <a:cxnLst>
                    <a:cxn ang="0">
                      <a:pos x="wd2" y="hd2"/>
                    </a:cxn>
                    <a:cxn ang="5400000">
                      <a:pos x="wd2" y="hd2"/>
                    </a:cxn>
                    <a:cxn ang="10800000">
                      <a:pos x="wd2" y="hd2"/>
                    </a:cxn>
                    <a:cxn ang="16200000">
                      <a:pos x="wd2" y="hd2"/>
                    </a:cxn>
                  </a:cxnLst>
                  <a:rect l="0" t="0" r="r" b="b"/>
                  <a:pathLst>
                    <a:path w="19838" h="20017" extrusionOk="0">
                      <a:moveTo>
                        <a:pt x="12000" y="19636"/>
                      </a:moveTo>
                      <a:cubicBezTo>
                        <a:pt x="19200" y="19636"/>
                        <a:pt x="19200" y="13745"/>
                        <a:pt x="19200" y="7855"/>
                      </a:cubicBezTo>
                      <a:cubicBezTo>
                        <a:pt x="21600" y="3927"/>
                        <a:pt x="16800" y="0"/>
                        <a:pt x="12000" y="0"/>
                      </a:cubicBezTo>
                      <a:cubicBezTo>
                        <a:pt x="4800" y="0"/>
                        <a:pt x="0" y="3927"/>
                        <a:pt x="0" y="7855"/>
                      </a:cubicBezTo>
                      <a:cubicBezTo>
                        <a:pt x="2400" y="15709"/>
                        <a:pt x="9600" y="21600"/>
                        <a:pt x="12000" y="19636"/>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19" name="Freeform 47"/>
                <p:cNvSpPr/>
                <p:nvPr/>
              </p:nvSpPr>
              <p:spPr>
                <a:xfrm>
                  <a:off x="6656" y="243815"/>
                  <a:ext cx="116960" cy="141053"/>
                </a:xfrm>
                <a:custGeom>
                  <a:avLst/>
                  <a:gdLst/>
                  <a:ahLst/>
                  <a:cxnLst>
                    <a:cxn ang="0">
                      <a:pos x="wd2" y="hd2"/>
                    </a:cxn>
                    <a:cxn ang="5400000">
                      <a:pos x="wd2" y="hd2"/>
                    </a:cxn>
                    <a:cxn ang="10800000">
                      <a:pos x="wd2" y="hd2"/>
                    </a:cxn>
                    <a:cxn ang="16200000">
                      <a:pos x="wd2" y="hd2"/>
                    </a:cxn>
                  </a:cxnLst>
                  <a:rect l="0" t="0" r="r" b="b"/>
                  <a:pathLst>
                    <a:path w="21214" h="21300" extrusionOk="0">
                      <a:moveTo>
                        <a:pt x="18128" y="1200"/>
                      </a:moveTo>
                      <a:cubicBezTo>
                        <a:pt x="16585" y="1200"/>
                        <a:pt x="15043" y="0"/>
                        <a:pt x="15043" y="0"/>
                      </a:cubicBezTo>
                      <a:cubicBezTo>
                        <a:pt x="11957" y="7200"/>
                        <a:pt x="11957" y="7200"/>
                        <a:pt x="11957" y="7200"/>
                      </a:cubicBezTo>
                      <a:cubicBezTo>
                        <a:pt x="1157" y="16800"/>
                        <a:pt x="1157" y="16800"/>
                        <a:pt x="1157" y="16800"/>
                      </a:cubicBezTo>
                      <a:cubicBezTo>
                        <a:pt x="-386" y="18000"/>
                        <a:pt x="-386" y="19200"/>
                        <a:pt x="1157" y="20400"/>
                      </a:cubicBezTo>
                      <a:cubicBezTo>
                        <a:pt x="2700" y="21600"/>
                        <a:pt x="5785" y="21600"/>
                        <a:pt x="5785" y="20400"/>
                      </a:cubicBezTo>
                      <a:cubicBezTo>
                        <a:pt x="18128" y="10800"/>
                        <a:pt x="18128" y="10800"/>
                        <a:pt x="18128" y="10800"/>
                      </a:cubicBezTo>
                      <a:cubicBezTo>
                        <a:pt x="18128" y="10800"/>
                        <a:pt x="19671" y="9600"/>
                        <a:pt x="19671" y="9600"/>
                      </a:cubicBezTo>
                      <a:cubicBezTo>
                        <a:pt x="21214" y="3600"/>
                        <a:pt x="21214" y="3600"/>
                        <a:pt x="21214" y="3600"/>
                      </a:cubicBezTo>
                      <a:cubicBezTo>
                        <a:pt x="19671" y="2400"/>
                        <a:pt x="19671" y="2400"/>
                        <a:pt x="18128" y="12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20" name="Freeform 48"/>
                <p:cNvSpPr/>
                <p:nvPr/>
              </p:nvSpPr>
              <p:spPr>
                <a:xfrm>
                  <a:off x="173233" y="92288"/>
                  <a:ext cx="107063" cy="60504"/>
                </a:xfrm>
                <a:custGeom>
                  <a:avLst/>
                  <a:gdLst/>
                  <a:ahLst/>
                  <a:cxnLst>
                    <a:cxn ang="0">
                      <a:pos x="wd2" y="hd2"/>
                    </a:cxn>
                    <a:cxn ang="5400000">
                      <a:pos x="wd2" y="hd2"/>
                    </a:cxn>
                    <a:cxn ang="10800000">
                      <a:pos x="wd2" y="hd2"/>
                    </a:cxn>
                    <a:cxn ang="16200000">
                      <a:pos x="wd2" y="hd2"/>
                    </a:cxn>
                  </a:cxnLst>
                  <a:rect l="0" t="0" r="r" b="b"/>
                  <a:pathLst>
                    <a:path w="21185" h="20100" extrusionOk="0">
                      <a:moveTo>
                        <a:pt x="9969" y="20100"/>
                      </a:moveTo>
                      <a:cubicBezTo>
                        <a:pt x="19938" y="9300"/>
                        <a:pt x="19938" y="9300"/>
                        <a:pt x="19938" y="9300"/>
                      </a:cubicBezTo>
                      <a:cubicBezTo>
                        <a:pt x="21600" y="6600"/>
                        <a:pt x="21600" y="3900"/>
                        <a:pt x="19938" y="1200"/>
                      </a:cubicBezTo>
                      <a:cubicBezTo>
                        <a:pt x="19938" y="1200"/>
                        <a:pt x="18277" y="-1500"/>
                        <a:pt x="16615" y="1200"/>
                      </a:cubicBezTo>
                      <a:cubicBezTo>
                        <a:pt x="8308" y="9300"/>
                        <a:pt x="8308" y="9300"/>
                        <a:pt x="8308" y="9300"/>
                      </a:cubicBezTo>
                      <a:cubicBezTo>
                        <a:pt x="1662" y="6600"/>
                        <a:pt x="1662" y="6600"/>
                        <a:pt x="1662" y="6600"/>
                      </a:cubicBezTo>
                      <a:cubicBezTo>
                        <a:pt x="1662" y="6600"/>
                        <a:pt x="1662" y="9300"/>
                        <a:pt x="1662" y="12000"/>
                      </a:cubicBezTo>
                      <a:cubicBezTo>
                        <a:pt x="1662" y="14700"/>
                        <a:pt x="0" y="17400"/>
                        <a:pt x="0" y="17400"/>
                      </a:cubicBezTo>
                      <a:cubicBezTo>
                        <a:pt x="8308" y="20100"/>
                        <a:pt x="8308" y="20100"/>
                        <a:pt x="8308" y="20100"/>
                      </a:cubicBezTo>
                      <a:cubicBezTo>
                        <a:pt x="8308" y="20100"/>
                        <a:pt x="9969" y="20100"/>
                        <a:pt x="9969" y="201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sp>
              <p:nvSpPr>
                <p:cNvPr id="21" name="Freeform 49"/>
                <p:cNvSpPr/>
                <p:nvPr/>
              </p:nvSpPr>
              <p:spPr>
                <a:xfrm>
                  <a:off x="0" y="87773"/>
                  <a:ext cx="189774" cy="282827"/>
                </a:xfrm>
                <a:custGeom>
                  <a:avLst/>
                  <a:gdLst/>
                  <a:ahLst/>
                  <a:cxnLst>
                    <a:cxn ang="0">
                      <a:pos x="wd2" y="hd2"/>
                    </a:cxn>
                    <a:cxn ang="5400000">
                      <a:pos x="wd2" y="hd2"/>
                    </a:cxn>
                    <a:cxn ang="10800000">
                      <a:pos x="wd2" y="hd2"/>
                    </a:cxn>
                    <a:cxn ang="16200000">
                      <a:pos x="wd2" y="hd2"/>
                    </a:cxn>
                  </a:cxnLst>
                  <a:rect l="0" t="0" r="r" b="b"/>
                  <a:pathLst>
                    <a:path w="21365" h="21600" extrusionOk="0">
                      <a:moveTo>
                        <a:pt x="16669" y="10491"/>
                      </a:moveTo>
                      <a:cubicBezTo>
                        <a:pt x="17608" y="6171"/>
                        <a:pt x="19487" y="3703"/>
                        <a:pt x="19487" y="3086"/>
                      </a:cubicBezTo>
                      <a:cubicBezTo>
                        <a:pt x="19487" y="1851"/>
                        <a:pt x="19487" y="1234"/>
                        <a:pt x="19487" y="1234"/>
                      </a:cubicBezTo>
                      <a:cubicBezTo>
                        <a:pt x="18548" y="1234"/>
                        <a:pt x="18548" y="1234"/>
                        <a:pt x="18548" y="1234"/>
                      </a:cubicBezTo>
                      <a:cubicBezTo>
                        <a:pt x="18548" y="3086"/>
                        <a:pt x="17608" y="4320"/>
                        <a:pt x="17608" y="4320"/>
                      </a:cubicBezTo>
                      <a:cubicBezTo>
                        <a:pt x="17608" y="4320"/>
                        <a:pt x="18548" y="2469"/>
                        <a:pt x="18548" y="1851"/>
                      </a:cubicBezTo>
                      <a:cubicBezTo>
                        <a:pt x="18548" y="1234"/>
                        <a:pt x="18548" y="1234"/>
                        <a:pt x="18548" y="1234"/>
                      </a:cubicBezTo>
                      <a:cubicBezTo>
                        <a:pt x="18548" y="617"/>
                        <a:pt x="18548" y="617"/>
                        <a:pt x="18548" y="617"/>
                      </a:cubicBezTo>
                      <a:cubicBezTo>
                        <a:pt x="18548" y="617"/>
                        <a:pt x="17608" y="617"/>
                        <a:pt x="17608" y="617"/>
                      </a:cubicBezTo>
                      <a:cubicBezTo>
                        <a:pt x="17608" y="617"/>
                        <a:pt x="16669" y="1234"/>
                        <a:pt x="16669" y="1234"/>
                      </a:cubicBezTo>
                      <a:cubicBezTo>
                        <a:pt x="16669" y="1234"/>
                        <a:pt x="16669" y="1234"/>
                        <a:pt x="17608" y="1851"/>
                      </a:cubicBezTo>
                      <a:cubicBezTo>
                        <a:pt x="17608" y="1851"/>
                        <a:pt x="16669" y="2469"/>
                        <a:pt x="16669" y="3703"/>
                      </a:cubicBezTo>
                      <a:cubicBezTo>
                        <a:pt x="16669" y="617"/>
                        <a:pt x="15730" y="0"/>
                        <a:pt x="15730" y="0"/>
                      </a:cubicBezTo>
                      <a:cubicBezTo>
                        <a:pt x="15730" y="0"/>
                        <a:pt x="15730" y="0"/>
                        <a:pt x="15730" y="0"/>
                      </a:cubicBezTo>
                      <a:cubicBezTo>
                        <a:pt x="15730" y="0"/>
                        <a:pt x="15730" y="0"/>
                        <a:pt x="15730" y="0"/>
                      </a:cubicBezTo>
                      <a:cubicBezTo>
                        <a:pt x="14791" y="0"/>
                        <a:pt x="13852" y="0"/>
                        <a:pt x="13852" y="0"/>
                      </a:cubicBezTo>
                      <a:cubicBezTo>
                        <a:pt x="11974" y="0"/>
                        <a:pt x="10095" y="0"/>
                        <a:pt x="7278" y="0"/>
                      </a:cubicBezTo>
                      <a:cubicBezTo>
                        <a:pt x="7278" y="0"/>
                        <a:pt x="704" y="3086"/>
                        <a:pt x="704" y="3086"/>
                      </a:cubicBezTo>
                      <a:cubicBezTo>
                        <a:pt x="-235" y="3703"/>
                        <a:pt x="-235" y="4320"/>
                        <a:pt x="704" y="4937"/>
                      </a:cubicBezTo>
                      <a:cubicBezTo>
                        <a:pt x="1643" y="4937"/>
                        <a:pt x="2582" y="5554"/>
                        <a:pt x="3522" y="4937"/>
                      </a:cubicBezTo>
                      <a:cubicBezTo>
                        <a:pt x="3522" y="4937"/>
                        <a:pt x="3522" y="4937"/>
                        <a:pt x="3522" y="4937"/>
                      </a:cubicBezTo>
                      <a:cubicBezTo>
                        <a:pt x="3522" y="4937"/>
                        <a:pt x="8217" y="2469"/>
                        <a:pt x="8217" y="2469"/>
                      </a:cubicBezTo>
                      <a:cubicBezTo>
                        <a:pt x="8217" y="2469"/>
                        <a:pt x="11974" y="2469"/>
                        <a:pt x="11974" y="2469"/>
                      </a:cubicBezTo>
                      <a:cubicBezTo>
                        <a:pt x="11035" y="2469"/>
                        <a:pt x="11035" y="2469"/>
                        <a:pt x="11035" y="2469"/>
                      </a:cubicBezTo>
                      <a:cubicBezTo>
                        <a:pt x="10095" y="4320"/>
                        <a:pt x="8217" y="8023"/>
                        <a:pt x="8217" y="9257"/>
                      </a:cubicBezTo>
                      <a:cubicBezTo>
                        <a:pt x="8217" y="9257"/>
                        <a:pt x="9156" y="9257"/>
                        <a:pt x="9156" y="9874"/>
                      </a:cubicBezTo>
                      <a:cubicBezTo>
                        <a:pt x="9156" y="9874"/>
                        <a:pt x="10095" y="11109"/>
                        <a:pt x="12913" y="12343"/>
                      </a:cubicBezTo>
                      <a:cubicBezTo>
                        <a:pt x="12913" y="12343"/>
                        <a:pt x="16669" y="14811"/>
                        <a:pt x="16669" y="14811"/>
                      </a:cubicBezTo>
                      <a:cubicBezTo>
                        <a:pt x="16669" y="14811"/>
                        <a:pt x="15730" y="19749"/>
                        <a:pt x="15730" y="19749"/>
                      </a:cubicBezTo>
                      <a:cubicBezTo>
                        <a:pt x="15730" y="20983"/>
                        <a:pt x="16669" y="21600"/>
                        <a:pt x="17608" y="21600"/>
                      </a:cubicBezTo>
                      <a:cubicBezTo>
                        <a:pt x="18548" y="21600"/>
                        <a:pt x="19487" y="21600"/>
                        <a:pt x="20426" y="20366"/>
                      </a:cubicBezTo>
                      <a:cubicBezTo>
                        <a:pt x="20426" y="20366"/>
                        <a:pt x="21365" y="14811"/>
                        <a:pt x="21365" y="14811"/>
                      </a:cubicBezTo>
                      <a:cubicBezTo>
                        <a:pt x="21365" y="14194"/>
                        <a:pt x="21365" y="13577"/>
                        <a:pt x="21365" y="13577"/>
                      </a:cubicBezTo>
                      <a:cubicBezTo>
                        <a:pt x="20426" y="12960"/>
                        <a:pt x="16669" y="10491"/>
                        <a:pt x="16669" y="10491"/>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FFFFFF"/>
                      </a:solidFill>
                    </a:defRPr>
                  </a:pPr>
                  <a:endParaRPr/>
                </a:p>
              </p:txBody>
            </p:sp>
          </p:grpSp>
          <p:grpSp>
            <p:nvGrpSpPr>
              <p:cNvPr id="11" name="组合 134"/>
              <p:cNvGrpSpPr/>
              <p:nvPr/>
            </p:nvGrpSpPr>
            <p:grpSpPr>
              <a:xfrm>
                <a:off x="219213" y="237662"/>
                <a:ext cx="1077999" cy="682040"/>
                <a:chOff x="0" y="0"/>
                <a:chExt cx="1077998" cy="682039"/>
              </a:xfrm>
            </p:grpSpPr>
            <p:sp>
              <p:nvSpPr>
                <p:cNvPr id="12" name="文本框 104"/>
                <p:cNvSpPr txBox="1"/>
                <p:nvPr/>
              </p:nvSpPr>
              <p:spPr>
                <a:xfrm>
                  <a:off x="127630" y="0"/>
                  <a:ext cx="810882" cy="459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914400">
                    <a:defRPr sz="2400">
                      <a:solidFill>
                        <a:srgbClr val="3C94F8"/>
                      </a:solidFill>
                      <a:latin typeface="Impact"/>
                      <a:ea typeface="Impact"/>
                      <a:cs typeface="Impact"/>
                      <a:sym typeface="Impact"/>
                    </a:defRPr>
                  </a:lvl1pPr>
                </a:lstStyle>
                <a:p>
                  <a:r>
                    <a:t>01</a:t>
                  </a:r>
                </a:p>
              </p:txBody>
            </p:sp>
            <p:sp>
              <p:nvSpPr>
                <p:cNvPr id="13" name="文本框 105"/>
                <p:cNvSpPr txBox="1"/>
                <p:nvPr/>
              </p:nvSpPr>
              <p:spPr>
                <a:xfrm>
                  <a:off x="0" y="387399"/>
                  <a:ext cx="1077999" cy="294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defTabSz="1196217">
                    <a:spcBef>
                      <a:spcPts val="300"/>
                    </a:spcBef>
                    <a:defRPr sz="1400">
                      <a:solidFill>
                        <a:srgbClr val="808080"/>
                      </a:solidFill>
                    </a:defRPr>
                  </a:lvl1pPr>
                </a:lstStyle>
                <a:p>
                  <a:r>
                    <a:t>ITEM</a:t>
                  </a:r>
                </a:p>
              </p:txBody>
            </p:sp>
          </p:grpSp>
        </p:grpSp>
      </p:grpSp>
      <p:grpSp>
        <p:nvGrpSpPr>
          <p:cNvPr id="66" name="组合 145"/>
          <p:cNvGrpSpPr/>
          <p:nvPr/>
        </p:nvGrpSpPr>
        <p:grpSpPr>
          <a:xfrm>
            <a:off x="2213838" y="4322762"/>
            <a:ext cx="1905768" cy="1490652"/>
            <a:chOff x="-209252" y="0"/>
            <a:chExt cx="1905766" cy="1490651"/>
          </a:xfrm>
        </p:grpSpPr>
        <p:sp>
          <p:nvSpPr>
            <p:cNvPr id="67" name="矩形 146"/>
            <p:cNvSpPr txBox="1"/>
            <p:nvPr/>
          </p:nvSpPr>
          <p:spPr>
            <a:xfrm>
              <a:off x="228962" y="0"/>
              <a:ext cx="1221741" cy="47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defTabSz="913764">
                <a:lnSpc>
                  <a:spcPct val="90000"/>
                </a:lnSpc>
                <a:defRPr sz="2200" b="1">
                  <a:solidFill>
                    <a:srgbClr val="3C94F8"/>
                  </a:solidFill>
                  <a:latin typeface="微软雅黑"/>
                  <a:ea typeface="微软雅黑"/>
                  <a:cs typeface="微软雅黑"/>
                  <a:sym typeface="微软雅黑"/>
                </a:defRPr>
              </a:lvl1pPr>
            </a:lstStyle>
            <a:p>
              <a:r>
                <a:t>输入标题</a:t>
              </a:r>
            </a:p>
          </p:txBody>
        </p:sp>
        <p:sp>
          <p:nvSpPr>
            <p:cNvPr id="68" name="Rectangle 5"/>
            <p:cNvSpPr txBox="1"/>
            <p:nvPr/>
          </p:nvSpPr>
          <p:spPr>
            <a:xfrm>
              <a:off x="-209253" y="550851"/>
              <a:ext cx="1905768"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a:t>
              </a:r>
            </a:p>
          </p:txBody>
        </p:sp>
      </p:grpSp>
      <p:grpSp>
        <p:nvGrpSpPr>
          <p:cNvPr id="69" name="组合 145"/>
          <p:cNvGrpSpPr/>
          <p:nvPr/>
        </p:nvGrpSpPr>
        <p:grpSpPr>
          <a:xfrm>
            <a:off x="4258538" y="4322762"/>
            <a:ext cx="1905767" cy="1490652"/>
            <a:chOff x="-209252" y="0"/>
            <a:chExt cx="1905766" cy="1490651"/>
          </a:xfrm>
        </p:grpSpPr>
        <p:sp>
          <p:nvSpPr>
            <p:cNvPr id="70" name="矩形 146"/>
            <p:cNvSpPr txBox="1"/>
            <p:nvPr/>
          </p:nvSpPr>
          <p:spPr>
            <a:xfrm>
              <a:off x="228962" y="0"/>
              <a:ext cx="1221741" cy="47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defTabSz="913764">
                <a:lnSpc>
                  <a:spcPct val="90000"/>
                </a:lnSpc>
                <a:defRPr sz="2200" b="1">
                  <a:solidFill>
                    <a:srgbClr val="3C94F8"/>
                  </a:solidFill>
                  <a:latin typeface="微软雅黑"/>
                  <a:ea typeface="微软雅黑"/>
                  <a:cs typeface="微软雅黑"/>
                  <a:sym typeface="微软雅黑"/>
                </a:defRPr>
              </a:lvl1pPr>
            </a:lstStyle>
            <a:p>
              <a:r>
                <a:t>输入标题</a:t>
              </a:r>
            </a:p>
          </p:txBody>
        </p:sp>
        <p:sp>
          <p:nvSpPr>
            <p:cNvPr id="71" name="Rectangle 5"/>
            <p:cNvSpPr txBox="1"/>
            <p:nvPr/>
          </p:nvSpPr>
          <p:spPr>
            <a:xfrm>
              <a:off x="-209253" y="550851"/>
              <a:ext cx="1905768"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a:t>
              </a:r>
            </a:p>
          </p:txBody>
        </p:sp>
      </p:grpSp>
      <p:grpSp>
        <p:nvGrpSpPr>
          <p:cNvPr id="72" name="组合 145"/>
          <p:cNvGrpSpPr/>
          <p:nvPr/>
        </p:nvGrpSpPr>
        <p:grpSpPr>
          <a:xfrm>
            <a:off x="6303238" y="4322762"/>
            <a:ext cx="1905767" cy="1490652"/>
            <a:chOff x="-209252" y="0"/>
            <a:chExt cx="1905766" cy="1490651"/>
          </a:xfrm>
        </p:grpSpPr>
        <p:sp>
          <p:nvSpPr>
            <p:cNvPr id="73" name="矩形 146"/>
            <p:cNvSpPr txBox="1"/>
            <p:nvPr/>
          </p:nvSpPr>
          <p:spPr>
            <a:xfrm>
              <a:off x="228962" y="0"/>
              <a:ext cx="1221741" cy="47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defTabSz="913764">
                <a:lnSpc>
                  <a:spcPct val="90000"/>
                </a:lnSpc>
                <a:defRPr sz="2200" b="1">
                  <a:solidFill>
                    <a:srgbClr val="3C94F8"/>
                  </a:solidFill>
                  <a:latin typeface="微软雅黑"/>
                  <a:ea typeface="微软雅黑"/>
                  <a:cs typeface="微软雅黑"/>
                  <a:sym typeface="微软雅黑"/>
                </a:defRPr>
              </a:lvl1pPr>
            </a:lstStyle>
            <a:p>
              <a:r>
                <a:t>输入标题</a:t>
              </a:r>
            </a:p>
          </p:txBody>
        </p:sp>
        <p:sp>
          <p:nvSpPr>
            <p:cNvPr id="74" name="Rectangle 5"/>
            <p:cNvSpPr txBox="1"/>
            <p:nvPr/>
          </p:nvSpPr>
          <p:spPr>
            <a:xfrm>
              <a:off x="-209253" y="550851"/>
              <a:ext cx="1905768"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a:t>
              </a:r>
            </a:p>
          </p:txBody>
        </p:sp>
      </p:grpSp>
      <p:grpSp>
        <p:nvGrpSpPr>
          <p:cNvPr id="75" name="组合 145"/>
          <p:cNvGrpSpPr/>
          <p:nvPr/>
        </p:nvGrpSpPr>
        <p:grpSpPr>
          <a:xfrm>
            <a:off x="8347938" y="4322762"/>
            <a:ext cx="1905767" cy="1490652"/>
            <a:chOff x="-209252" y="0"/>
            <a:chExt cx="1905766" cy="1490651"/>
          </a:xfrm>
        </p:grpSpPr>
        <p:sp>
          <p:nvSpPr>
            <p:cNvPr id="76" name="矩形 146"/>
            <p:cNvSpPr txBox="1"/>
            <p:nvPr/>
          </p:nvSpPr>
          <p:spPr>
            <a:xfrm>
              <a:off x="228962" y="0"/>
              <a:ext cx="1221741" cy="47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defTabSz="913764">
                <a:lnSpc>
                  <a:spcPct val="90000"/>
                </a:lnSpc>
                <a:defRPr sz="2200" b="1">
                  <a:solidFill>
                    <a:srgbClr val="3C94F8"/>
                  </a:solidFill>
                  <a:latin typeface="微软雅黑"/>
                  <a:ea typeface="微软雅黑"/>
                  <a:cs typeface="微软雅黑"/>
                  <a:sym typeface="微软雅黑"/>
                </a:defRPr>
              </a:lvl1pPr>
            </a:lstStyle>
            <a:p>
              <a:r>
                <a:t>输入标题</a:t>
              </a:r>
            </a:p>
          </p:txBody>
        </p:sp>
        <p:sp>
          <p:nvSpPr>
            <p:cNvPr id="77" name="Rectangle 5"/>
            <p:cNvSpPr txBox="1"/>
            <p:nvPr/>
          </p:nvSpPr>
          <p:spPr>
            <a:xfrm>
              <a:off x="-209253" y="550851"/>
              <a:ext cx="1905768"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lnSpc>
                  <a:spcPct val="90000"/>
                </a:lnSpc>
                <a:defRPr sz="1400">
                  <a:solidFill>
                    <a:srgbClr val="5E5E5E"/>
                  </a:solidFill>
                  <a:latin typeface="微软雅黑"/>
                  <a:ea typeface="微软雅黑"/>
                  <a:cs typeface="微软雅黑"/>
                  <a:sym typeface="微软雅黑"/>
                </a:defRPr>
              </a:lvl1pPr>
            </a:lstStyle>
            <a:p>
              <a:r>
                <a:t>此处添加详细文本描述，建议与标题相关并符合整体语言风格，语言描述尽量简洁生</a:t>
              </a:r>
            </a:p>
          </p:txBody>
        </p:sp>
      </p:grpSp>
      <p:sp>
        <p:nvSpPr>
          <p:cNvPr id="78"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189023961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1180361" y="1917625"/>
            <a:ext cx="3575668" cy="3564346"/>
            <a:chOff x="0" y="0"/>
            <a:chExt cx="3575666" cy="3564344"/>
          </a:xfrm>
        </p:grpSpPr>
        <p:grpSp>
          <p:nvGrpSpPr>
            <p:cNvPr id="3" name="组合 39"/>
            <p:cNvGrpSpPr/>
            <p:nvPr/>
          </p:nvGrpSpPr>
          <p:grpSpPr>
            <a:xfrm>
              <a:off x="-1" y="-1"/>
              <a:ext cx="3575667" cy="3564346"/>
              <a:chOff x="0" y="0"/>
              <a:chExt cx="3575666" cy="3564344"/>
            </a:xfrm>
          </p:grpSpPr>
          <p:grpSp>
            <p:nvGrpSpPr>
              <p:cNvPr id="43" name="组合 104"/>
              <p:cNvGrpSpPr/>
              <p:nvPr/>
            </p:nvGrpSpPr>
            <p:grpSpPr>
              <a:xfrm>
                <a:off x="24734" y="-1"/>
                <a:ext cx="1689813" cy="1686758"/>
                <a:chOff x="0" y="0"/>
                <a:chExt cx="1689812" cy="1686756"/>
              </a:xfrm>
            </p:grpSpPr>
            <p:sp>
              <p:nvSpPr>
                <p:cNvPr id="56" name="任意多边形 117"/>
                <p:cNvSpPr/>
                <p:nvPr/>
              </p:nvSpPr>
              <p:spPr>
                <a:xfrm>
                  <a:off x="3055" y="-1"/>
                  <a:ext cx="1686758" cy="168675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FFFFFF"/>
                    </a:gs>
                    <a:gs pos="100000">
                      <a:srgbClr val="D9D9D9"/>
                    </a:gs>
                  </a:gsLst>
                  <a:lin ang="2700000" scaled="0"/>
                </a:gradFill>
                <a:ln w="12700" cap="flat">
                  <a:noFill/>
                  <a:miter lim="400000"/>
                </a:ln>
                <a:effectLst>
                  <a:outerShdw blurRad="101600" dist="38100" dir="27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57" name="任意多边形 118"/>
                <p:cNvSpPr/>
                <p:nvPr/>
              </p:nvSpPr>
              <p:spPr>
                <a:xfrm>
                  <a:off x="-1" y="-1"/>
                  <a:ext cx="1686758" cy="168675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solidFill>
                  <a:srgbClr val="EEEEEE"/>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grpSp>
          <p:grpSp>
            <p:nvGrpSpPr>
              <p:cNvPr id="44" name="组合 105"/>
              <p:cNvGrpSpPr/>
              <p:nvPr/>
            </p:nvGrpSpPr>
            <p:grpSpPr>
              <a:xfrm>
                <a:off x="1876735" y="-1"/>
                <a:ext cx="1689813" cy="1686758"/>
                <a:chOff x="0" y="0"/>
                <a:chExt cx="1689812" cy="1686756"/>
              </a:xfrm>
            </p:grpSpPr>
            <p:sp>
              <p:nvSpPr>
                <p:cNvPr id="54" name="任意多边形 115"/>
                <p:cNvSpPr/>
                <p:nvPr/>
              </p:nvSpPr>
              <p:spPr>
                <a:xfrm flipH="1">
                  <a:off x="-1" y="0"/>
                  <a:ext cx="1686758" cy="168675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FFFFFF"/>
                    </a:gs>
                    <a:gs pos="100000">
                      <a:srgbClr val="D9D9D9"/>
                    </a:gs>
                  </a:gsLst>
                  <a:lin ang="8100000" scaled="0"/>
                </a:gradFill>
                <a:ln w="12700" cap="flat">
                  <a:noFill/>
                  <a:miter lim="400000"/>
                </a:ln>
                <a:effectLst>
                  <a:outerShdw blurRad="101600" dist="38100" dir="27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55" name="任意多边形 116"/>
                <p:cNvSpPr/>
                <p:nvPr/>
              </p:nvSpPr>
              <p:spPr>
                <a:xfrm flipH="1">
                  <a:off x="3055" y="0"/>
                  <a:ext cx="1686758" cy="168675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solidFill>
                  <a:srgbClr val="EEEEEE"/>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grpSp>
          <p:grpSp>
            <p:nvGrpSpPr>
              <p:cNvPr id="45" name="组合 106"/>
              <p:cNvGrpSpPr/>
              <p:nvPr/>
            </p:nvGrpSpPr>
            <p:grpSpPr>
              <a:xfrm>
                <a:off x="-1" y="1848944"/>
                <a:ext cx="1714548" cy="1686758"/>
                <a:chOff x="0" y="0"/>
                <a:chExt cx="1714547" cy="1686756"/>
              </a:xfrm>
            </p:grpSpPr>
            <p:sp>
              <p:nvSpPr>
                <p:cNvPr id="52" name="任意多边形 113"/>
                <p:cNvSpPr/>
                <p:nvPr/>
              </p:nvSpPr>
              <p:spPr>
                <a:xfrm rot="10800000" flipH="1">
                  <a:off x="27789" y="0"/>
                  <a:ext cx="1686758" cy="168675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FFFFFF"/>
                    </a:gs>
                    <a:gs pos="100000">
                      <a:srgbClr val="D9D9D9"/>
                    </a:gs>
                  </a:gsLst>
                  <a:lin ang="18900000" scaled="0"/>
                </a:gradFill>
                <a:ln w="12700" cap="flat">
                  <a:noFill/>
                  <a:miter lim="400000"/>
                </a:ln>
                <a:effectLst>
                  <a:outerShdw blurRad="101600" dist="38100" dir="27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53" name="任意多边形 114"/>
                <p:cNvSpPr/>
                <p:nvPr/>
              </p:nvSpPr>
              <p:spPr>
                <a:xfrm rot="10800000" flipH="1">
                  <a:off x="0" y="0"/>
                  <a:ext cx="1686757" cy="168675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solidFill>
                  <a:srgbClr val="EEEEEE"/>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grpSp>
          <p:grpSp>
            <p:nvGrpSpPr>
              <p:cNvPr id="46" name="组合 107"/>
              <p:cNvGrpSpPr/>
              <p:nvPr/>
            </p:nvGrpSpPr>
            <p:grpSpPr>
              <a:xfrm>
                <a:off x="1876734" y="1848944"/>
                <a:ext cx="1698932" cy="1715401"/>
                <a:chOff x="0" y="0"/>
                <a:chExt cx="1698931" cy="1715399"/>
              </a:xfrm>
            </p:grpSpPr>
            <p:sp>
              <p:nvSpPr>
                <p:cNvPr id="50" name="任意多边形 111"/>
                <p:cNvSpPr/>
                <p:nvPr/>
              </p:nvSpPr>
              <p:spPr>
                <a:xfrm rot="10800000">
                  <a:off x="-1" y="0"/>
                  <a:ext cx="1686758" cy="168675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FFFFFF"/>
                    </a:gs>
                    <a:gs pos="100000">
                      <a:srgbClr val="D9D9D9"/>
                    </a:gs>
                  </a:gsLst>
                  <a:lin ang="13500000" scaled="0"/>
                </a:gradFill>
                <a:ln w="12700" cap="flat">
                  <a:noFill/>
                  <a:miter lim="400000"/>
                </a:ln>
                <a:effectLst>
                  <a:outerShdw blurRad="101600" dist="38100" dir="27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51" name="任意多边形 112"/>
                <p:cNvSpPr/>
                <p:nvPr/>
              </p:nvSpPr>
              <p:spPr>
                <a:xfrm rot="10800000">
                  <a:off x="12173" y="28643"/>
                  <a:ext cx="1686758" cy="168675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9324"/>
                      </a:lnTo>
                      <a:lnTo>
                        <a:pt x="21274" y="9340"/>
                      </a:lnTo>
                      <a:cubicBezTo>
                        <a:pt x="15032" y="9974"/>
                        <a:pt x="10070" y="14937"/>
                        <a:pt x="9436" y="21179"/>
                      </a:cubicBezTo>
                      <a:lnTo>
                        <a:pt x="9414" y="21600"/>
                      </a:lnTo>
                      <a:lnTo>
                        <a:pt x="3600" y="21600"/>
                      </a:lnTo>
                      <a:cubicBezTo>
                        <a:pt x="1612" y="21600"/>
                        <a:pt x="0" y="19988"/>
                        <a:pt x="0" y="18000"/>
                      </a:cubicBezTo>
                      <a:lnTo>
                        <a:pt x="0" y="3600"/>
                      </a:lnTo>
                      <a:cubicBezTo>
                        <a:pt x="0" y="1612"/>
                        <a:pt x="1612" y="0"/>
                        <a:pt x="3600" y="0"/>
                      </a:cubicBezTo>
                      <a:close/>
                    </a:path>
                  </a:pathLst>
                </a:custGeom>
                <a:solidFill>
                  <a:srgbClr val="EEEEEE"/>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grpSp>
          <p:grpSp>
            <p:nvGrpSpPr>
              <p:cNvPr id="47" name="组合 108"/>
              <p:cNvGrpSpPr/>
              <p:nvPr/>
            </p:nvGrpSpPr>
            <p:grpSpPr>
              <a:xfrm>
                <a:off x="861924" y="834133"/>
                <a:ext cx="1867435" cy="1867435"/>
                <a:chOff x="0" y="0"/>
                <a:chExt cx="1867434" cy="1867434"/>
              </a:xfrm>
            </p:grpSpPr>
            <p:sp>
              <p:nvSpPr>
                <p:cNvPr id="48" name="椭圆 109"/>
                <p:cNvSpPr/>
                <p:nvPr/>
              </p:nvSpPr>
              <p:spPr>
                <a:xfrm>
                  <a:off x="-1" y="-1"/>
                  <a:ext cx="1867436" cy="1867436"/>
                </a:xfrm>
                <a:prstGeom prst="ellipse">
                  <a:avLst/>
                </a:prstGeom>
                <a:gradFill flip="none" rotWithShape="1">
                  <a:gsLst>
                    <a:gs pos="0">
                      <a:srgbClr val="FFFFFF"/>
                    </a:gs>
                    <a:gs pos="100000">
                      <a:srgbClr val="D9D9D9"/>
                    </a:gs>
                  </a:gsLst>
                  <a:lin ang="2700000" scaled="0"/>
                </a:gradFill>
                <a:ln w="12700" cap="flat">
                  <a:noFill/>
                  <a:miter lim="400000"/>
                </a:ln>
                <a:effectLst>
                  <a:outerShdw blurRad="101600" dist="50800" dir="27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49" name="椭圆 110"/>
                <p:cNvSpPr/>
                <p:nvPr/>
              </p:nvSpPr>
              <p:spPr>
                <a:xfrm>
                  <a:off x="-1" y="-1"/>
                  <a:ext cx="1867436" cy="1867436"/>
                </a:xfrm>
                <a:prstGeom prst="ellipse">
                  <a:avLst/>
                </a:prstGeom>
                <a:solidFill>
                  <a:srgbClr val="F7F7F7"/>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grpSp>
        </p:grpSp>
        <p:sp>
          <p:nvSpPr>
            <p:cNvPr id="4" name="任意多边形 40"/>
            <p:cNvSpPr/>
            <p:nvPr/>
          </p:nvSpPr>
          <p:spPr>
            <a:xfrm>
              <a:off x="83524" y="50326"/>
              <a:ext cx="1567617" cy="156761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8625"/>
                  </a:lnTo>
                  <a:lnTo>
                    <a:pt x="20490" y="8795"/>
                  </a:lnTo>
                  <a:cubicBezTo>
                    <a:pt x="14562" y="10008"/>
                    <a:pt x="9893" y="14677"/>
                    <a:pt x="8680" y="20605"/>
                  </a:cubicBezTo>
                  <a:lnTo>
                    <a:pt x="8528"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5" name="任意多边形 41"/>
            <p:cNvSpPr/>
            <p:nvPr/>
          </p:nvSpPr>
          <p:spPr>
            <a:xfrm flipH="1">
              <a:off x="1936304" y="50326"/>
              <a:ext cx="1567618" cy="156761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8625"/>
                  </a:lnTo>
                  <a:lnTo>
                    <a:pt x="20490" y="8795"/>
                  </a:lnTo>
                  <a:cubicBezTo>
                    <a:pt x="14562" y="10008"/>
                    <a:pt x="9893" y="14677"/>
                    <a:pt x="8680" y="20605"/>
                  </a:cubicBezTo>
                  <a:lnTo>
                    <a:pt x="8528"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6" name="任意多边形 42"/>
            <p:cNvSpPr/>
            <p:nvPr/>
          </p:nvSpPr>
          <p:spPr>
            <a:xfrm rot="10800000" flipH="1">
              <a:off x="83524" y="1903163"/>
              <a:ext cx="1567617" cy="156761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8625"/>
                  </a:lnTo>
                  <a:lnTo>
                    <a:pt x="20490" y="8795"/>
                  </a:lnTo>
                  <a:cubicBezTo>
                    <a:pt x="14562" y="10008"/>
                    <a:pt x="9893" y="14677"/>
                    <a:pt x="8680" y="20605"/>
                  </a:cubicBezTo>
                  <a:lnTo>
                    <a:pt x="8528"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7" name="任意多边形 43"/>
            <p:cNvSpPr/>
            <p:nvPr/>
          </p:nvSpPr>
          <p:spPr>
            <a:xfrm rot="10800000">
              <a:off x="1936304" y="1903163"/>
              <a:ext cx="1567618" cy="156761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12"/>
                    <a:pt x="21600" y="3600"/>
                  </a:cubicBezTo>
                  <a:lnTo>
                    <a:pt x="21600" y="8625"/>
                  </a:lnTo>
                  <a:lnTo>
                    <a:pt x="20490" y="8795"/>
                  </a:lnTo>
                  <a:cubicBezTo>
                    <a:pt x="14562" y="10008"/>
                    <a:pt x="9893" y="14677"/>
                    <a:pt x="8680" y="20605"/>
                  </a:cubicBezTo>
                  <a:lnTo>
                    <a:pt x="8528" y="21600"/>
                  </a:lnTo>
                  <a:lnTo>
                    <a:pt x="3600" y="21600"/>
                  </a:lnTo>
                  <a:cubicBezTo>
                    <a:pt x="1612" y="21600"/>
                    <a:pt x="0" y="19988"/>
                    <a:pt x="0" y="18000"/>
                  </a:cubicBezTo>
                  <a:lnTo>
                    <a:pt x="0" y="3600"/>
                  </a:lnTo>
                  <a:cubicBezTo>
                    <a:pt x="0" y="1612"/>
                    <a:pt x="1612" y="0"/>
                    <a:pt x="3600" y="0"/>
                  </a:cubicBezTo>
                  <a:close/>
                </a:path>
              </a:pathLst>
            </a:cu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127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grpSp>
          <p:nvGrpSpPr>
            <p:cNvPr id="8" name="组合 44"/>
            <p:cNvGrpSpPr/>
            <p:nvPr/>
          </p:nvGrpSpPr>
          <p:grpSpPr>
            <a:xfrm>
              <a:off x="487265" y="509111"/>
              <a:ext cx="457336" cy="364061"/>
              <a:chOff x="0" y="0"/>
              <a:chExt cx="457335" cy="364059"/>
            </a:xfrm>
          </p:grpSpPr>
          <p:sp>
            <p:nvSpPr>
              <p:cNvPr id="40" name="椭圆 101"/>
              <p:cNvSpPr/>
              <p:nvPr/>
            </p:nvSpPr>
            <p:spPr>
              <a:xfrm>
                <a:off x="42431" y="0"/>
                <a:ext cx="364061" cy="364060"/>
              </a:xfrm>
              <a:prstGeom prst="ellipse">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41" name="椭圆 102"/>
              <p:cNvSpPr/>
              <p:nvPr/>
            </p:nvSpPr>
            <p:spPr>
              <a:xfrm>
                <a:off x="95813" y="49716"/>
                <a:ext cx="260303" cy="26030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42" name="文本框 71"/>
              <p:cNvSpPr txBox="1"/>
              <p:nvPr/>
            </p:nvSpPr>
            <p:spPr>
              <a:xfrm>
                <a:off x="-1" y="61505"/>
                <a:ext cx="457337" cy="25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200">
                    <a:solidFill>
                      <a:schemeClr val="accent1"/>
                    </a:solidFill>
                    <a:latin typeface="Impact"/>
                    <a:ea typeface="Impact"/>
                    <a:cs typeface="Impact"/>
                    <a:sym typeface="Impact"/>
                  </a:defRPr>
                </a:lvl1pPr>
              </a:lstStyle>
              <a:p>
                <a:r>
                  <a:t>1</a:t>
                </a:r>
              </a:p>
            </p:txBody>
          </p:sp>
        </p:grpSp>
        <p:grpSp>
          <p:nvGrpSpPr>
            <p:cNvPr id="9" name="组合 45"/>
            <p:cNvGrpSpPr/>
            <p:nvPr/>
          </p:nvGrpSpPr>
          <p:grpSpPr>
            <a:xfrm>
              <a:off x="2601019" y="509111"/>
              <a:ext cx="457336" cy="364061"/>
              <a:chOff x="0" y="0"/>
              <a:chExt cx="457335" cy="364059"/>
            </a:xfrm>
          </p:grpSpPr>
          <p:sp>
            <p:nvSpPr>
              <p:cNvPr id="37" name="椭圆 96"/>
              <p:cNvSpPr/>
              <p:nvPr/>
            </p:nvSpPr>
            <p:spPr>
              <a:xfrm>
                <a:off x="49418" y="0"/>
                <a:ext cx="364061" cy="364060"/>
              </a:xfrm>
              <a:prstGeom prst="ellipse">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38" name="椭圆 97"/>
              <p:cNvSpPr/>
              <p:nvPr/>
            </p:nvSpPr>
            <p:spPr>
              <a:xfrm>
                <a:off x="98517" y="49715"/>
                <a:ext cx="260303" cy="26030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39" name="文本框 72"/>
              <p:cNvSpPr txBox="1"/>
              <p:nvPr/>
            </p:nvSpPr>
            <p:spPr>
              <a:xfrm>
                <a:off x="-1" y="41232"/>
                <a:ext cx="457337" cy="25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200">
                    <a:solidFill>
                      <a:schemeClr val="accent1"/>
                    </a:solidFill>
                    <a:latin typeface="Impact"/>
                    <a:ea typeface="Impact"/>
                    <a:cs typeface="Impact"/>
                    <a:sym typeface="Impact"/>
                  </a:defRPr>
                </a:lvl1pPr>
              </a:lstStyle>
              <a:p>
                <a:r>
                  <a:t>2</a:t>
                </a:r>
              </a:p>
            </p:txBody>
          </p:sp>
        </p:grpSp>
        <p:grpSp>
          <p:nvGrpSpPr>
            <p:cNvPr id="10" name="组合 46"/>
            <p:cNvGrpSpPr/>
            <p:nvPr/>
          </p:nvGrpSpPr>
          <p:grpSpPr>
            <a:xfrm>
              <a:off x="487265" y="2643696"/>
              <a:ext cx="457336" cy="364061"/>
              <a:chOff x="0" y="0"/>
              <a:chExt cx="457335" cy="364059"/>
            </a:xfrm>
          </p:grpSpPr>
          <p:sp>
            <p:nvSpPr>
              <p:cNvPr id="34" name="椭圆 80"/>
              <p:cNvSpPr/>
              <p:nvPr/>
            </p:nvSpPr>
            <p:spPr>
              <a:xfrm>
                <a:off x="42431" y="0"/>
                <a:ext cx="364061" cy="364060"/>
              </a:xfrm>
              <a:prstGeom prst="ellipse">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35" name="椭圆 90"/>
              <p:cNvSpPr/>
              <p:nvPr/>
            </p:nvSpPr>
            <p:spPr>
              <a:xfrm>
                <a:off x="95813" y="57146"/>
                <a:ext cx="260303" cy="26030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36" name="文本框 73"/>
              <p:cNvSpPr txBox="1"/>
              <p:nvPr/>
            </p:nvSpPr>
            <p:spPr>
              <a:xfrm>
                <a:off x="-1" y="68372"/>
                <a:ext cx="457337" cy="25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200">
                    <a:solidFill>
                      <a:schemeClr val="accent1"/>
                    </a:solidFill>
                    <a:latin typeface="Impact"/>
                    <a:ea typeface="Impact"/>
                    <a:cs typeface="Impact"/>
                    <a:sym typeface="Impact"/>
                  </a:defRPr>
                </a:lvl1pPr>
              </a:lstStyle>
              <a:p>
                <a:r>
                  <a:t>3</a:t>
                </a:r>
              </a:p>
            </p:txBody>
          </p:sp>
        </p:grpSp>
        <p:grpSp>
          <p:nvGrpSpPr>
            <p:cNvPr id="11" name="组合 47"/>
            <p:cNvGrpSpPr/>
            <p:nvPr/>
          </p:nvGrpSpPr>
          <p:grpSpPr>
            <a:xfrm>
              <a:off x="2601019" y="2643695"/>
              <a:ext cx="457336" cy="364061"/>
              <a:chOff x="0" y="0"/>
              <a:chExt cx="457335" cy="364059"/>
            </a:xfrm>
          </p:grpSpPr>
          <p:sp>
            <p:nvSpPr>
              <p:cNvPr id="31" name="椭圆 75"/>
              <p:cNvSpPr/>
              <p:nvPr/>
            </p:nvSpPr>
            <p:spPr>
              <a:xfrm>
                <a:off x="49419" y="0"/>
                <a:ext cx="364059" cy="364060"/>
              </a:xfrm>
              <a:prstGeom prst="ellipse">
                <a:avLst/>
              </a:prstGeom>
              <a:gradFill flip="none" rotWithShape="1">
                <a:gsLst>
                  <a:gs pos="0">
                    <a:srgbClr val="1979EB"/>
                  </a:gs>
                  <a:gs pos="100000">
                    <a:srgbClr val="8FE4FF"/>
                  </a:gs>
                </a:gsLst>
                <a:lin ang="320445" scaled="0"/>
              </a:gradFill>
              <a:ln w="12700" cap="flat">
                <a:noFill/>
                <a:miter lim="400000"/>
              </a:ln>
              <a:effectLst>
                <a:outerShdw blurRad="50800" dist="12700" dir="5400000" rotWithShape="0">
                  <a:srgbClr val="000000">
                    <a:alpha val="28262"/>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32" name="椭圆 78"/>
              <p:cNvSpPr/>
              <p:nvPr/>
            </p:nvSpPr>
            <p:spPr>
              <a:xfrm>
                <a:off x="98517" y="57147"/>
                <a:ext cx="260303" cy="26030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gency FB"/>
                    <a:ea typeface="Agency FB"/>
                    <a:cs typeface="Agency FB"/>
                    <a:sym typeface="Agency FB"/>
                  </a:defRPr>
                </a:pPr>
                <a:endParaRPr/>
              </a:p>
            </p:txBody>
          </p:sp>
          <p:sp>
            <p:nvSpPr>
              <p:cNvPr id="33" name="文本框 74"/>
              <p:cNvSpPr txBox="1"/>
              <p:nvPr/>
            </p:nvSpPr>
            <p:spPr>
              <a:xfrm>
                <a:off x="-1" y="68373"/>
                <a:ext cx="457337" cy="25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200">
                    <a:solidFill>
                      <a:schemeClr val="accent1"/>
                    </a:solidFill>
                    <a:latin typeface="Impact"/>
                    <a:ea typeface="Impact"/>
                    <a:cs typeface="Impact"/>
                    <a:sym typeface="Impact"/>
                  </a:defRPr>
                </a:lvl1pPr>
              </a:lstStyle>
              <a:p>
                <a:r>
                  <a:t>4</a:t>
                </a:r>
              </a:p>
            </p:txBody>
          </p:sp>
        </p:grpSp>
        <p:sp>
          <p:nvSpPr>
            <p:cNvPr id="12" name="文本框 76"/>
            <p:cNvSpPr txBox="1"/>
            <p:nvPr/>
          </p:nvSpPr>
          <p:spPr>
            <a:xfrm>
              <a:off x="178430" y="149422"/>
              <a:ext cx="1377799" cy="3225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400">
                  <a:solidFill>
                    <a:srgbClr val="FFFFFF"/>
                  </a:solidFill>
                  <a:latin typeface="方正黑体简体"/>
                  <a:ea typeface="方正黑体简体"/>
                  <a:cs typeface="方正黑体简体"/>
                  <a:sym typeface="方正黑体简体"/>
                </a:defRPr>
              </a:lvl1pPr>
            </a:lstStyle>
            <a:p>
              <a:r>
                <a:t>在此添加标题</a:t>
              </a:r>
            </a:p>
          </p:txBody>
        </p:sp>
        <p:sp>
          <p:nvSpPr>
            <p:cNvPr id="13" name="文本框 77"/>
            <p:cNvSpPr txBox="1"/>
            <p:nvPr/>
          </p:nvSpPr>
          <p:spPr>
            <a:xfrm>
              <a:off x="2027428" y="149422"/>
              <a:ext cx="1377799" cy="3225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400">
                  <a:solidFill>
                    <a:srgbClr val="FFFFFF"/>
                  </a:solidFill>
                  <a:latin typeface="方正黑体简体"/>
                  <a:ea typeface="方正黑体简体"/>
                  <a:cs typeface="方正黑体简体"/>
                  <a:sym typeface="方正黑体简体"/>
                </a:defRPr>
              </a:lvl1pPr>
            </a:lstStyle>
            <a:p>
              <a:r>
                <a:t>在此添加标题</a:t>
              </a:r>
            </a:p>
          </p:txBody>
        </p:sp>
        <p:sp>
          <p:nvSpPr>
            <p:cNvPr id="14" name="文本框 78"/>
            <p:cNvSpPr txBox="1"/>
            <p:nvPr/>
          </p:nvSpPr>
          <p:spPr>
            <a:xfrm>
              <a:off x="178430" y="3123464"/>
              <a:ext cx="1377799" cy="3225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400">
                  <a:solidFill>
                    <a:srgbClr val="FFFFFF"/>
                  </a:solidFill>
                  <a:latin typeface="方正黑体简体"/>
                  <a:ea typeface="方正黑体简体"/>
                  <a:cs typeface="方正黑体简体"/>
                  <a:sym typeface="方正黑体简体"/>
                </a:defRPr>
              </a:lvl1pPr>
            </a:lstStyle>
            <a:p>
              <a:r>
                <a:t>在此添加标题</a:t>
              </a:r>
            </a:p>
          </p:txBody>
        </p:sp>
        <p:sp>
          <p:nvSpPr>
            <p:cNvPr id="15" name="文本框 79"/>
            <p:cNvSpPr txBox="1"/>
            <p:nvPr/>
          </p:nvSpPr>
          <p:spPr>
            <a:xfrm>
              <a:off x="2027428" y="3123464"/>
              <a:ext cx="1377799" cy="3225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algn="ctr" defTabSz="914400">
                <a:defRPr sz="1400">
                  <a:solidFill>
                    <a:srgbClr val="FFFFFF"/>
                  </a:solidFill>
                  <a:latin typeface="方正黑体简体"/>
                  <a:ea typeface="方正黑体简体"/>
                  <a:cs typeface="方正黑体简体"/>
                  <a:sym typeface="方正黑体简体"/>
                </a:defRPr>
              </a:lvl1pPr>
            </a:lstStyle>
            <a:p>
              <a:r>
                <a:t>在此添加标题</a:t>
              </a:r>
            </a:p>
          </p:txBody>
        </p:sp>
        <p:grpSp>
          <p:nvGrpSpPr>
            <p:cNvPr id="16" name="Group 8"/>
            <p:cNvGrpSpPr/>
            <p:nvPr/>
          </p:nvGrpSpPr>
          <p:grpSpPr>
            <a:xfrm>
              <a:off x="303506" y="1191950"/>
              <a:ext cx="216260" cy="218594"/>
              <a:chOff x="0" y="0"/>
              <a:chExt cx="216259" cy="218593"/>
            </a:xfrm>
          </p:grpSpPr>
          <p:sp>
            <p:nvSpPr>
              <p:cNvPr id="24" name="Rectangle 9"/>
              <p:cNvSpPr/>
              <p:nvPr/>
            </p:nvSpPr>
            <p:spPr>
              <a:xfrm>
                <a:off x="135454" y="58385"/>
                <a:ext cx="35966" cy="160209"/>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25" name="Rectangle 10"/>
              <p:cNvSpPr/>
              <p:nvPr/>
            </p:nvSpPr>
            <p:spPr>
              <a:xfrm>
                <a:off x="180294" y="40636"/>
                <a:ext cx="35966" cy="17795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26" name="Rectangle 11"/>
              <p:cNvSpPr/>
              <p:nvPr/>
            </p:nvSpPr>
            <p:spPr>
              <a:xfrm>
                <a:off x="94351" y="86410"/>
                <a:ext cx="35499" cy="132184"/>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27" name="Rectangle 12"/>
              <p:cNvSpPr/>
              <p:nvPr/>
            </p:nvSpPr>
            <p:spPr>
              <a:xfrm>
                <a:off x="51379" y="104626"/>
                <a:ext cx="37367" cy="11396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28" name="Rectangle 13"/>
              <p:cNvSpPr/>
              <p:nvPr/>
            </p:nvSpPr>
            <p:spPr>
              <a:xfrm>
                <a:off x="10275" y="141525"/>
                <a:ext cx="35499" cy="77069"/>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29" name="Freeform 14"/>
              <p:cNvSpPr/>
              <p:nvPr/>
            </p:nvSpPr>
            <p:spPr>
              <a:xfrm>
                <a:off x="-1" y="7006"/>
                <a:ext cx="139193" cy="115370"/>
              </a:xfrm>
              <a:custGeom>
                <a:avLst/>
                <a:gdLst/>
                <a:ahLst/>
                <a:cxnLst>
                  <a:cxn ang="0">
                    <a:pos x="wd2" y="hd2"/>
                  </a:cxn>
                  <a:cxn ang="5400000">
                    <a:pos x="wd2" y="hd2"/>
                  </a:cxn>
                  <a:cxn ang="10800000">
                    <a:pos x="wd2" y="hd2"/>
                  </a:cxn>
                  <a:cxn ang="16200000">
                    <a:pos x="wd2" y="hd2"/>
                  </a:cxn>
                </a:cxnLst>
                <a:rect l="0" t="0" r="r" b="b"/>
                <a:pathLst>
                  <a:path w="21600" h="21600" extrusionOk="0">
                    <a:moveTo>
                      <a:pt x="0" y="20988"/>
                    </a:moveTo>
                    <a:lnTo>
                      <a:pt x="21020" y="0"/>
                    </a:lnTo>
                    <a:lnTo>
                      <a:pt x="21600" y="612"/>
                    </a:lnTo>
                    <a:lnTo>
                      <a:pt x="507" y="21600"/>
                    </a:lnTo>
                    <a:lnTo>
                      <a:pt x="0" y="20988"/>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30" name="Freeform 15"/>
              <p:cNvSpPr/>
              <p:nvPr/>
            </p:nvSpPr>
            <p:spPr>
              <a:xfrm>
                <a:off x="118639" y="-1"/>
                <a:ext cx="30361" cy="27092"/>
              </a:xfrm>
              <a:custGeom>
                <a:avLst/>
                <a:gdLst/>
                <a:ahLst/>
                <a:cxnLst>
                  <a:cxn ang="0">
                    <a:pos x="wd2" y="hd2"/>
                  </a:cxn>
                  <a:cxn ang="5400000">
                    <a:pos x="wd2" y="hd2"/>
                  </a:cxn>
                  <a:cxn ang="10800000">
                    <a:pos x="wd2" y="hd2"/>
                  </a:cxn>
                  <a:cxn ang="16200000">
                    <a:pos x="wd2" y="hd2"/>
                  </a:cxn>
                </a:cxnLst>
                <a:rect l="0" t="0" r="r" b="b"/>
                <a:pathLst>
                  <a:path w="21600" h="21600" extrusionOk="0">
                    <a:moveTo>
                      <a:pt x="0" y="1117"/>
                    </a:moveTo>
                    <a:lnTo>
                      <a:pt x="21600" y="0"/>
                    </a:lnTo>
                    <a:lnTo>
                      <a:pt x="11963" y="21600"/>
                    </a:lnTo>
                    <a:lnTo>
                      <a:pt x="0" y="1117"/>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grpSp>
        <p:grpSp>
          <p:nvGrpSpPr>
            <p:cNvPr id="17" name="Group 22"/>
            <p:cNvGrpSpPr/>
            <p:nvPr/>
          </p:nvGrpSpPr>
          <p:grpSpPr>
            <a:xfrm>
              <a:off x="277078" y="2072376"/>
              <a:ext cx="269118" cy="269118"/>
              <a:chOff x="0" y="0"/>
              <a:chExt cx="269116" cy="269117"/>
            </a:xfrm>
          </p:grpSpPr>
          <p:sp>
            <p:nvSpPr>
              <p:cNvPr id="22" name="Freeform 23"/>
              <p:cNvSpPr/>
              <p:nvPr/>
            </p:nvSpPr>
            <p:spPr>
              <a:xfrm>
                <a:off x="-1" y="-1"/>
                <a:ext cx="269118" cy="2691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7" y="0"/>
                      <a:pt x="0" y="4877"/>
                      <a:pt x="0" y="10800"/>
                    </a:cubicBezTo>
                    <a:cubicBezTo>
                      <a:pt x="0" y="16839"/>
                      <a:pt x="4877" y="21600"/>
                      <a:pt x="10800" y="21600"/>
                    </a:cubicBezTo>
                    <a:cubicBezTo>
                      <a:pt x="16723" y="21600"/>
                      <a:pt x="21600" y="16839"/>
                      <a:pt x="21600" y="10800"/>
                    </a:cubicBezTo>
                    <a:cubicBezTo>
                      <a:pt x="21600" y="4877"/>
                      <a:pt x="16723" y="0"/>
                      <a:pt x="10800" y="0"/>
                    </a:cubicBezTo>
                    <a:close/>
                    <a:moveTo>
                      <a:pt x="10800" y="19626"/>
                    </a:moveTo>
                    <a:cubicBezTo>
                      <a:pt x="6039" y="19626"/>
                      <a:pt x="2090" y="15677"/>
                      <a:pt x="2090" y="10800"/>
                    </a:cubicBezTo>
                    <a:cubicBezTo>
                      <a:pt x="2090" y="6039"/>
                      <a:pt x="6039" y="2090"/>
                      <a:pt x="10800" y="2090"/>
                    </a:cubicBezTo>
                    <a:cubicBezTo>
                      <a:pt x="15677" y="2090"/>
                      <a:pt x="19626" y="6039"/>
                      <a:pt x="19626" y="10800"/>
                    </a:cubicBezTo>
                    <a:cubicBezTo>
                      <a:pt x="19626" y="15677"/>
                      <a:pt x="15677" y="19626"/>
                      <a:pt x="10800" y="19626"/>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23" name="Freeform 24"/>
              <p:cNvSpPr/>
              <p:nvPr/>
            </p:nvSpPr>
            <p:spPr>
              <a:xfrm>
                <a:off x="124300" y="33187"/>
                <a:ext cx="105596" cy="111026"/>
              </a:xfrm>
              <a:custGeom>
                <a:avLst/>
                <a:gdLst/>
                <a:ahLst/>
                <a:cxnLst>
                  <a:cxn ang="0">
                    <a:pos x="wd2" y="hd2"/>
                  </a:cxn>
                  <a:cxn ang="5400000">
                    <a:pos x="wd2" y="hd2"/>
                  </a:cxn>
                  <a:cxn ang="10800000">
                    <a:pos x="wd2" y="hd2"/>
                  </a:cxn>
                  <a:cxn ang="16200000">
                    <a:pos x="wd2" y="hd2"/>
                  </a:cxn>
                </a:cxnLst>
                <a:rect l="0" t="0" r="r" b="b"/>
                <a:pathLst>
                  <a:path w="21600" h="21600" extrusionOk="0">
                    <a:moveTo>
                      <a:pt x="4197" y="17726"/>
                    </a:moveTo>
                    <a:lnTo>
                      <a:pt x="4197" y="0"/>
                    </a:lnTo>
                    <a:lnTo>
                      <a:pt x="0" y="0"/>
                    </a:lnTo>
                    <a:lnTo>
                      <a:pt x="0" y="21600"/>
                    </a:lnTo>
                    <a:lnTo>
                      <a:pt x="21600" y="21600"/>
                    </a:lnTo>
                    <a:lnTo>
                      <a:pt x="21600" y="17726"/>
                    </a:lnTo>
                    <a:lnTo>
                      <a:pt x="4197" y="1772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grpSp>
        <p:sp>
          <p:nvSpPr>
            <p:cNvPr id="18" name="Freeform 48"/>
            <p:cNvSpPr/>
            <p:nvPr/>
          </p:nvSpPr>
          <p:spPr>
            <a:xfrm>
              <a:off x="1504228" y="1150215"/>
              <a:ext cx="582827" cy="606914"/>
            </a:xfrm>
            <a:custGeom>
              <a:avLst/>
              <a:gdLst/>
              <a:ahLst/>
              <a:cxnLst>
                <a:cxn ang="0">
                  <a:pos x="wd2" y="hd2"/>
                </a:cxn>
                <a:cxn ang="5400000">
                  <a:pos x="wd2" y="hd2"/>
                </a:cxn>
                <a:cxn ang="10800000">
                  <a:pos x="wd2" y="hd2"/>
                </a:cxn>
                <a:cxn ang="16200000">
                  <a:pos x="wd2" y="hd2"/>
                </a:cxn>
              </a:cxnLst>
              <a:rect l="0" t="0" r="r" b="b"/>
              <a:pathLst>
                <a:path w="21600" h="20681" extrusionOk="0">
                  <a:moveTo>
                    <a:pt x="15002" y="14628"/>
                  </a:moveTo>
                  <a:cubicBezTo>
                    <a:pt x="13474" y="14118"/>
                    <a:pt x="13127" y="13099"/>
                    <a:pt x="13127" y="13099"/>
                  </a:cubicBezTo>
                  <a:cubicBezTo>
                    <a:pt x="13127" y="11952"/>
                    <a:pt x="13127" y="11952"/>
                    <a:pt x="13127" y="11952"/>
                  </a:cubicBezTo>
                  <a:cubicBezTo>
                    <a:pt x="14238" y="10677"/>
                    <a:pt x="14516" y="9467"/>
                    <a:pt x="14516" y="9467"/>
                  </a:cubicBezTo>
                  <a:cubicBezTo>
                    <a:pt x="14724" y="9276"/>
                    <a:pt x="15141" y="8893"/>
                    <a:pt x="15141" y="8893"/>
                  </a:cubicBezTo>
                  <a:cubicBezTo>
                    <a:pt x="15905" y="7810"/>
                    <a:pt x="15627" y="6472"/>
                    <a:pt x="15349" y="6727"/>
                  </a:cubicBezTo>
                  <a:cubicBezTo>
                    <a:pt x="15349" y="6727"/>
                    <a:pt x="15349" y="6791"/>
                    <a:pt x="15280" y="6854"/>
                  </a:cubicBezTo>
                  <a:cubicBezTo>
                    <a:pt x="15280" y="6791"/>
                    <a:pt x="15349" y="6791"/>
                    <a:pt x="15349" y="6727"/>
                  </a:cubicBezTo>
                  <a:cubicBezTo>
                    <a:pt x="15349" y="6727"/>
                    <a:pt x="15349" y="6663"/>
                    <a:pt x="15349" y="6663"/>
                  </a:cubicBezTo>
                  <a:cubicBezTo>
                    <a:pt x="15349" y="6600"/>
                    <a:pt x="15349" y="6536"/>
                    <a:pt x="15419" y="6472"/>
                  </a:cubicBezTo>
                  <a:cubicBezTo>
                    <a:pt x="15419" y="6472"/>
                    <a:pt x="15419" y="6472"/>
                    <a:pt x="15419" y="6408"/>
                  </a:cubicBezTo>
                  <a:cubicBezTo>
                    <a:pt x="15419" y="6345"/>
                    <a:pt x="15419" y="6281"/>
                    <a:pt x="15419" y="6217"/>
                  </a:cubicBezTo>
                  <a:cubicBezTo>
                    <a:pt x="15419" y="6217"/>
                    <a:pt x="15419" y="6217"/>
                    <a:pt x="15419" y="6154"/>
                  </a:cubicBezTo>
                  <a:cubicBezTo>
                    <a:pt x="15488" y="6090"/>
                    <a:pt x="15488" y="6090"/>
                    <a:pt x="15488" y="6026"/>
                  </a:cubicBezTo>
                  <a:cubicBezTo>
                    <a:pt x="15488" y="5962"/>
                    <a:pt x="15488" y="5962"/>
                    <a:pt x="15488" y="5962"/>
                  </a:cubicBezTo>
                  <a:cubicBezTo>
                    <a:pt x="15488" y="5899"/>
                    <a:pt x="15488" y="5835"/>
                    <a:pt x="15488" y="5771"/>
                  </a:cubicBezTo>
                  <a:cubicBezTo>
                    <a:pt x="15488" y="5771"/>
                    <a:pt x="15488" y="5771"/>
                    <a:pt x="15488" y="5708"/>
                  </a:cubicBezTo>
                  <a:cubicBezTo>
                    <a:pt x="15488" y="5644"/>
                    <a:pt x="15488" y="5644"/>
                    <a:pt x="15488" y="5580"/>
                  </a:cubicBezTo>
                  <a:cubicBezTo>
                    <a:pt x="15488" y="5516"/>
                    <a:pt x="15488" y="5516"/>
                    <a:pt x="15558" y="5516"/>
                  </a:cubicBezTo>
                  <a:cubicBezTo>
                    <a:pt x="15558" y="5453"/>
                    <a:pt x="15558" y="5389"/>
                    <a:pt x="15558" y="5325"/>
                  </a:cubicBezTo>
                  <a:cubicBezTo>
                    <a:pt x="15558" y="5325"/>
                    <a:pt x="15558" y="5325"/>
                    <a:pt x="15558" y="5325"/>
                  </a:cubicBezTo>
                  <a:cubicBezTo>
                    <a:pt x="15558" y="5262"/>
                    <a:pt x="15558" y="5198"/>
                    <a:pt x="15558" y="5134"/>
                  </a:cubicBezTo>
                  <a:cubicBezTo>
                    <a:pt x="15558" y="5134"/>
                    <a:pt x="15558" y="5134"/>
                    <a:pt x="15558" y="5070"/>
                  </a:cubicBezTo>
                  <a:cubicBezTo>
                    <a:pt x="15558" y="5070"/>
                    <a:pt x="15558" y="5007"/>
                    <a:pt x="15558" y="4943"/>
                  </a:cubicBezTo>
                  <a:cubicBezTo>
                    <a:pt x="15558" y="4943"/>
                    <a:pt x="15558" y="4943"/>
                    <a:pt x="15558" y="4879"/>
                  </a:cubicBezTo>
                  <a:cubicBezTo>
                    <a:pt x="15558" y="4879"/>
                    <a:pt x="15558" y="4816"/>
                    <a:pt x="15488" y="4752"/>
                  </a:cubicBezTo>
                  <a:cubicBezTo>
                    <a:pt x="15488" y="4752"/>
                    <a:pt x="15488" y="4752"/>
                    <a:pt x="15488" y="4752"/>
                  </a:cubicBezTo>
                  <a:cubicBezTo>
                    <a:pt x="15488" y="4688"/>
                    <a:pt x="15488" y="4688"/>
                    <a:pt x="15488" y="4624"/>
                  </a:cubicBezTo>
                  <a:cubicBezTo>
                    <a:pt x="15488" y="4624"/>
                    <a:pt x="15488" y="4624"/>
                    <a:pt x="15488" y="4624"/>
                  </a:cubicBezTo>
                  <a:cubicBezTo>
                    <a:pt x="15488" y="4561"/>
                    <a:pt x="15488" y="4561"/>
                    <a:pt x="15488" y="4497"/>
                  </a:cubicBezTo>
                  <a:cubicBezTo>
                    <a:pt x="15488" y="4497"/>
                    <a:pt x="15488" y="4497"/>
                    <a:pt x="15488" y="4497"/>
                  </a:cubicBezTo>
                  <a:cubicBezTo>
                    <a:pt x="15488" y="4433"/>
                    <a:pt x="15488" y="4433"/>
                    <a:pt x="15488" y="4369"/>
                  </a:cubicBezTo>
                  <a:cubicBezTo>
                    <a:pt x="15488" y="4369"/>
                    <a:pt x="15488" y="4369"/>
                    <a:pt x="15488" y="4369"/>
                  </a:cubicBezTo>
                  <a:cubicBezTo>
                    <a:pt x="15488" y="4369"/>
                    <a:pt x="15488" y="4306"/>
                    <a:pt x="15488" y="4306"/>
                  </a:cubicBezTo>
                  <a:cubicBezTo>
                    <a:pt x="15488" y="4306"/>
                    <a:pt x="15488" y="4306"/>
                    <a:pt x="15488" y="4306"/>
                  </a:cubicBezTo>
                  <a:cubicBezTo>
                    <a:pt x="15488" y="4306"/>
                    <a:pt x="15488" y="4242"/>
                    <a:pt x="15488" y="4242"/>
                  </a:cubicBezTo>
                  <a:cubicBezTo>
                    <a:pt x="15488" y="4242"/>
                    <a:pt x="15488" y="4242"/>
                    <a:pt x="15488" y="4242"/>
                  </a:cubicBezTo>
                  <a:cubicBezTo>
                    <a:pt x="15488" y="4242"/>
                    <a:pt x="15488" y="4242"/>
                    <a:pt x="15488" y="4242"/>
                  </a:cubicBezTo>
                  <a:cubicBezTo>
                    <a:pt x="15349" y="1184"/>
                    <a:pt x="12641" y="419"/>
                    <a:pt x="12641" y="419"/>
                  </a:cubicBezTo>
                  <a:cubicBezTo>
                    <a:pt x="9307" y="-919"/>
                    <a:pt x="7501" y="1375"/>
                    <a:pt x="7501" y="1375"/>
                  </a:cubicBezTo>
                  <a:cubicBezTo>
                    <a:pt x="6181" y="801"/>
                    <a:pt x="5487" y="2331"/>
                    <a:pt x="5487" y="2331"/>
                  </a:cubicBezTo>
                  <a:cubicBezTo>
                    <a:pt x="5487" y="2394"/>
                    <a:pt x="5417" y="2522"/>
                    <a:pt x="5417" y="2585"/>
                  </a:cubicBezTo>
                  <a:cubicBezTo>
                    <a:pt x="5417" y="2585"/>
                    <a:pt x="5417" y="2649"/>
                    <a:pt x="5417" y="2649"/>
                  </a:cubicBezTo>
                  <a:cubicBezTo>
                    <a:pt x="5417" y="2713"/>
                    <a:pt x="5348" y="2777"/>
                    <a:pt x="5348" y="2840"/>
                  </a:cubicBezTo>
                  <a:cubicBezTo>
                    <a:pt x="5348" y="2904"/>
                    <a:pt x="5348" y="2904"/>
                    <a:pt x="5348" y="2968"/>
                  </a:cubicBezTo>
                  <a:cubicBezTo>
                    <a:pt x="5348" y="3031"/>
                    <a:pt x="5278" y="3095"/>
                    <a:pt x="5278" y="3159"/>
                  </a:cubicBezTo>
                  <a:cubicBezTo>
                    <a:pt x="5278" y="3223"/>
                    <a:pt x="5278" y="3223"/>
                    <a:pt x="5278" y="3223"/>
                  </a:cubicBezTo>
                  <a:cubicBezTo>
                    <a:pt x="5278" y="3286"/>
                    <a:pt x="5278" y="3414"/>
                    <a:pt x="5278" y="3477"/>
                  </a:cubicBezTo>
                  <a:cubicBezTo>
                    <a:pt x="5278" y="3541"/>
                    <a:pt x="5278" y="3541"/>
                    <a:pt x="5278" y="3605"/>
                  </a:cubicBezTo>
                  <a:cubicBezTo>
                    <a:pt x="5278" y="3669"/>
                    <a:pt x="5209" y="3732"/>
                    <a:pt x="5209" y="3796"/>
                  </a:cubicBezTo>
                  <a:cubicBezTo>
                    <a:pt x="5209" y="3796"/>
                    <a:pt x="5209" y="3860"/>
                    <a:pt x="5209" y="3860"/>
                  </a:cubicBezTo>
                  <a:cubicBezTo>
                    <a:pt x="5209" y="3923"/>
                    <a:pt x="5209" y="3987"/>
                    <a:pt x="5209" y="4051"/>
                  </a:cubicBezTo>
                  <a:cubicBezTo>
                    <a:pt x="5209" y="4115"/>
                    <a:pt x="5209" y="4115"/>
                    <a:pt x="5209" y="4115"/>
                  </a:cubicBezTo>
                  <a:cubicBezTo>
                    <a:pt x="5209" y="4242"/>
                    <a:pt x="5278" y="4306"/>
                    <a:pt x="5278" y="4369"/>
                  </a:cubicBezTo>
                  <a:cubicBezTo>
                    <a:pt x="5278" y="4433"/>
                    <a:pt x="5278" y="4433"/>
                    <a:pt x="5278" y="4433"/>
                  </a:cubicBezTo>
                  <a:cubicBezTo>
                    <a:pt x="5278" y="4497"/>
                    <a:pt x="5278" y="4561"/>
                    <a:pt x="5278" y="4624"/>
                  </a:cubicBezTo>
                  <a:cubicBezTo>
                    <a:pt x="5278" y="4688"/>
                    <a:pt x="5278" y="4688"/>
                    <a:pt x="5278" y="4752"/>
                  </a:cubicBezTo>
                  <a:cubicBezTo>
                    <a:pt x="5278" y="4816"/>
                    <a:pt x="5278" y="4879"/>
                    <a:pt x="5348" y="4943"/>
                  </a:cubicBezTo>
                  <a:cubicBezTo>
                    <a:pt x="5348" y="4943"/>
                    <a:pt x="5348" y="4943"/>
                    <a:pt x="5348" y="5007"/>
                  </a:cubicBezTo>
                  <a:cubicBezTo>
                    <a:pt x="5348" y="5070"/>
                    <a:pt x="5348" y="5134"/>
                    <a:pt x="5348" y="5198"/>
                  </a:cubicBezTo>
                  <a:cubicBezTo>
                    <a:pt x="5348" y="5262"/>
                    <a:pt x="5348" y="5262"/>
                    <a:pt x="5348" y="5262"/>
                  </a:cubicBezTo>
                  <a:cubicBezTo>
                    <a:pt x="5417" y="5325"/>
                    <a:pt x="5417" y="5389"/>
                    <a:pt x="5417" y="5453"/>
                  </a:cubicBezTo>
                  <a:cubicBezTo>
                    <a:pt x="5417" y="5516"/>
                    <a:pt x="5417" y="5516"/>
                    <a:pt x="5417" y="5516"/>
                  </a:cubicBezTo>
                  <a:cubicBezTo>
                    <a:pt x="5487" y="5580"/>
                    <a:pt x="5487" y="5644"/>
                    <a:pt x="5487" y="5708"/>
                  </a:cubicBezTo>
                  <a:cubicBezTo>
                    <a:pt x="5487" y="5708"/>
                    <a:pt x="5487" y="5771"/>
                    <a:pt x="5487" y="5771"/>
                  </a:cubicBezTo>
                  <a:cubicBezTo>
                    <a:pt x="5487" y="5771"/>
                    <a:pt x="5556" y="5771"/>
                    <a:pt x="5556" y="5835"/>
                  </a:cubicBezTo>
                  <a:cubicBezTo>
                    <a:pt x="5556" y="5835"/>
                    <a:pt x="5556" y="5835"/>
                    <a:pt x="5556" y="5835"/>
                  </a:cubicBezTo>
                  <a:cubicBezTo>
                    <a:pt x="5626" y="6154"/>
                    <a:pt x="5765" y="6408"/>
                    <a:pt x="5834" y="6663"/>
                  </a:cubicBezTo>
                  <a:cubicBezTo>
                    <a:pt x="5348" y="6408"/>
                    <a:pt x="5278" y="6918"/>
                    <a:pt x="5278" y="6918"/>
                  </a:cubicBezTo>
                  <a:cubicBezTo>
                    <a:pt x="5278" y="8766"/>
                    <a:pt x="6390" y="9339"/>
                    <a:pt x="6390" y="9339"/>
                  </a:cubicBezTo>
                  <a:cubicBezTo>
                    <a:pt x="6598" y="10550"/>
                    <a:pt x="7918" y="11824"/>
                    <a:pt x="7918" y="11824"/>
                  </a:cubicBezTo>
                  <a:cubicBezTo>
                    <a:pt x="8404" y="13545"/>
                    <a:pt x="7223" y="14246"/>
                    <a:pt x="7223" y="14246"/>
                  </a:cubicBezTo>
                  <a:cubicBezTo>
                    <a:pt x="5209" y="14946"/>
                    <a:pt x="5209" y="14946"/>
                    <a:pt x="5209" y="14946"/>
                  </a:cubicBezTo>
                  <a:cubicBezTo>
                    <a:pt x="0" y="16476"/>
                    <a:pt x="0" y="20681"/>
                    <a:pt x="0" y="20681"/>
                  </a:cubicBezTo>
                  <a:cubicBezTo>
                    <a:pt x="9515" y="20681"/>
                    <a:pt x="9515" y="20681"/>
                    <a:pt x="9515" y="20681"/>
                  </a:cubicBezTo>
                  <a:cubicBezTo>
                    <a:pt x="10279" y="16348"/>
                    <a:pt x="10279" y="16348"/>
                    <a:pt x="10279" y="16348"/>
                  </a:cubicBezTo>
                  <a:cubicBezTo>
                    <a:pt x="9446" y="15520"/>
                    <a:pt x="9446" y="15520"/>
                    <a:pt x="9446" y="15520"/>
                  </a:cubicBezTo>
                  <a:cubicBezTo>
                    <a:pt x="10140" y="14946"/>
                    <a:pt x="10140" y="14946"/>
                    <a:pt x="10140" y="14946"/>
                  </a:cubicBezTo>
                  <a:cubicBezTo>
                    <a:pt x="11529" y="14946"/>
                    <a:pt x="11529" y="14946"/>
                    <a:pt x="11529" y="14946"/>
                  </a:cubicBezTo>
                  <a:cubicBezTo>
                    <a:pt x="12154" y="15520"/>
                    <a:pt x="12154" y="15520"/>
                    <a:pt x="12154" y="15520"/>
                  </a:cubicBezTo>
                  <a:cubicBezTo>
                    <a:pt x="11390" y="16348"/>
                    <a:pt x="11390" y="16348"/>
                    <a:pt x="11390" y="16348"/>
                  </a:cubicBezTo>
                  <a:cubicBezTo>
                    <a:pt x="12085" y="20681"/>
                    <a:pt x="12085" y="20681"/>
                    <a:pt x="12085" y="20681"/>
                  </a:cubicBezTo>
                  <a:cubicBezTo>
                    <a:pt x="21600" y="20681"/>
                    <a:pt x="21600" y="20681"/>
                    <a:pt x="21600" y="20681"/>
                  </a:cubicBezTo>
                  <a:cubicBezTo>
                    <a:pt x="21322" y="16539"/>
                    <a:pt x="16530" y="15138"/>
                    <a:pt x="15002" y="14628"/>
                  </a:cubicBezTo>
                  <a:close/>
                  <a:moveTo>
                    <a:pt x="6668" y="9148"/>
                  </a:moveTo>
                  <a:cubicBezTo>
                    <a:pt x="6529" y="9085"/>
                    <a:pt x="5973" y="8830"/>
                    <a:pt x="5626" y="7938"/>
                  </a:cubicBezTo>
                  <a:cubicBezTo>
                    <a:pt x="5626" y="7938"/>
                    <a:pt x="5348" y="6982"/>
                    <a:pt x="5626" y="6918"/>
                  </a:cubicBezTo>
                  <a:cubicBezTo>
                    <a:pt x="5626" y="6918"/>
                    <a:pt x="5973" y="6663"/>
                    <a:pt x="6459" y="7746"/>
                  </a:cubicBezTo>
                  <a:cubicBezTo>
                    <a:pt x="6529" y="7938"/>
                    <a:pt x="6668" y="8129"/>
                    <a:pt x="6737" y="8193"/>
                  </a:cubicBezTo>
                  <a:cubicBezTo>
                    <a:pt x="6737" y="8193"/>
                    <a:pt x="5695" y="5325"/>
                    <a:pt x="7293" y="3669"/>
                  </a:cubicBezTo>
                  <a:cubicBezTo>
                    <a:pt x="7293" y="3669"/>
                    <a:pt x="10765" y="7810"/>
                    <a:pt x="14655" y="5708"/>
                  </a:cubicBezTo>
                  <a:cubicBezTo>
                    <a:pt x="14655" y="7428"/>
                    <a:pt x="14655" y="7428"/>
                    <a:pt x="14655" y="7428"/>
                  </a:cubicBezTo>
                  <a:cubicBezTo>
                    <a:pt x="14655" y="7874"/>
                    <a:pt x="14655" y="8193"/>
                    <a:pt x="14932" y="7746"/>
                  </a:cubicBezTo>
                  <a:cubicBezTo>
                    <a:pt x="15419" y="6727"/>
                    <a:pt x="15419" y="7364"/>
                    <a:pt x="15419" y="7364"/>
                  </a:cubicBezTo>
                  <a:cubicBezTo>
                    <a:pt x="15280" y="8511"/>
                    <a:pt x="14724" y="9021"/>
                    <a:pt x="14307" y="9339"/>
                  </a:cubicBezTo>
                  <a:cubicBezTo>
                    <a:pt x="13960" y="10295"/>
                    <a:pt x="13405" y="11187"/>
                    <a:pt x="12710" y="11888"/>
                  </a:cubicBezTo>
                  <a:cubicBezTo>
                    <a:pt x="10557" y="14118"/>
                    <a:pt x="8404" y="11888"/>
                    <a:pt x="8404" y="11888"/>
                  </a:cubicBezTo>
                  <a:cubicBezTo>
                    <a:pt x="7570" y="11251"/>
                    <a:pt x="7015" y="10231"/>
                    <a:pt x="6668" y="9148"/>
                  </a:cubicBezTo>
                  <a:close/>
                  <a:moveTo>
                    <a:pt x="12849" y="13226"/>
                  </a:moveTo>
                  <a:cubicBezTo>
                    <a:pt x="11529" y="14692"/>
                    <a:pt x="11529" y="14692"/>
                    <a:pt x="11529" y="14692"/>
                  </a:cubicBezTo>
                  <a:cubicBezTo>
                    <a:pt x="10210" y="14692"/>
                    <a:pt x="10210" y="14692"/>
                    <a:pt x="10210" y="14692"/>
                  </a:cubicBezTo>
                  <a:cubicBezTo>
                    <a:pt x="8126" y="13417"/>
                    <a:pt x="8126" y="13417"/>
                    <a:pt x="8126" y="13417"/>
                  </a:cubicBezTo>
                  <a:cubicBezTo>
                    <a:pt x="8126" y="13417"/>
                    <a:pt x="8265" y="12844"/>
                    <a:pt x="8265" y="12079"/>
                  </a:cubicBezTo>
                  <a:cubicBezTo>
                    <a:pt x="8265" y="12079"/>
                    <a:pt x="9168" y="13162"/>
                    <a:pt x="10557" y="13099"/>
                  </a:cubicBezTo>
                  <a:cubicBezTo>
                    <a:pt x="10557" y="13099"/>
                    <a:pt x="11877" y="13226"/>
                    <a:pt x="12849" y="12079"/>
                  </a:cubicBezTo>
                  <a:lnTo>
                    <a:pt x="12849" y="13226"/>
                  </a:lnTo>
                  <a:close/>
                </a:path>
              </a:pathLst>
            </a:custGeom>
            <a:solidFill>
              <a:srgbClr val="A6A6A6"/>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19" name="文本框 97"/>
            <p:cNvSpPr txBox="1"/>
            <p:nvPr/>
          </p:nvSpPr>
          <p:spPr>
            <a:xfrm>
              <a:off x="944600" y="1824328"/>
              <a:ext cx="1834313" cy="3479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t">
              <a:spAutoFit/>
            </a:bodyPr>
            <a:lstStyle>
              <a:lvl1pPr defTabSz="914400">
                <a:defRPr sz="1600">
                  <a:solidFill>
                    <a:srgbClr val="808080"/>
                  </a:solidFill>
                  <a:latin typeface="方正黑体简体"/>
                  <a:ea typeface="方正黑体简体"/>
                  <a:cs typeface="方正黑体简体"/>
                  <a:sym typeface="方正黑体简体"/>
                </a:defRPr>
              </a:lvl1pPr>
            </a:lstStyle>
            <a:p>
              <a:r>
                <a:t>在此添加大标题</a:t>
              </a:r>
            </a:p>
          </p:txBody>
        </p:sp>
        <p:sp>
          <p:nvSpPr>
            <p:cNvPr id="20" name="KSO_Shape"/>
            <p:cNvSpPr/>
            <p:nvPr/>
          </p:nvSpPr>
          <p:spPr>
            <a:xfrm>
              <a:off x="3075147" y="1206494"/>
              <a:ext cx="216407" cy="216384"/>
            </a:xfrm>
            <a:custGeom>
              <a:avLst/>
              <a:gdLst/>
              <a:ahLst/>
              <a:cxnLst>
                <a:cxn ang="0">
                  <a:pos x="wd2" y="hd2"/>
                </a:cxn>
                <a:cxn ang="5400000">
                  <a:pos x="wd2" y="hd2"/>
                </a:cxn>
                <a:cxn ang="10800000">
                  <a:pos x="wd2" y="hd2"/>
                </a:cxn>
                <a:cxn ang="16200000">
                  <a:pos x="wd2" y="hd2"/>
                </a:cxn>
              </a:cxnLst>
              <a:rect l="0" t="0" r="r" b="b"/>
              <a:pathLst>
                <a:path w="21503" h="21501" extrusionOk="0">
                  <a:moveTo>
                    <a:pt x="21215" y="3596"/>
                  </a:moveTo>
                  <a:cubicBezTo>
                    <a:pt x="20214" y="4586"/>
                    <a:pt x="20214" y="4586"/>
                    <a:pt x="20214" y="4586"/>
                  </a:cubicBezTo>
                  <a:cubicBezTo>
                    <a:pt x="16886" y="1281"/>
                    <a:pt x="16886" y="1281"/>
                    <a:pt x="16886" y="1281"/>
                  </a:cubicBezTo>
                  <a:cubicBezTo>
                    <a:pt x="17887" y="286"/>
                    <a:pt x="17887" y="286"/>
                    <a:pt x="17887" y="286"/>
                  </a:cubicBezTo>
                  <a:cubicBezTo>
                    <a:pt x="18256" y="-77"/>
                    <a:pt x="18833" y="-99"/>
                    <a:pt x="19174" y="247"/>
                  </a:cubicBezTo>
                  <a:cubicBezTo>
                    <a:pt x="21253" y="2310"/>
                    <a:pt x="21253" y="2310"/>
                    <a:pt x="21253" y="2310"/>
                  </a:cubicBezTo>
                  <a:cubicBezTo>
                    <a:pt x="21600" y="2656"/>
                    <a:pt x="21584" y="3228"/>
                    <a:pt x="21215" y="3596"/>
                  </a:cubicBezTo>
                  <a:close/>
                  <a:moveTo>
                    <a:pt x="12387" y="12367"/>
                  </a:moveTo>
                  <a:cubicBezTo>
                    <a:pt x="9059" y="9057"/>
                    <a:pt x="9059" y="9057"/>
                    <a:pt x="9059" y="9057"/>
                  </a:cubicBezTo>
                  <a:cubicBezTo>
                    <a:pt x="16380" y="1782"/>
                    <a:pt x="16380" y="1782"/>
                    <a:pt x="16380" y="1782"/>
                  </a:cubicBezTo>
                  <a:cubicBezTo>
                    <a:pt x="19708" y="5092"/>
                    <a:pt x="19708" y="5092"/>
                    <a:pt x="19708" y="5092"/>
                  </a:cubicBezTo>
                  <a:lnTo>
                    <a:pt x="12387" y="12367"/>
                  </a:lnTo>
                  <a:close/>
                  <a:moveTo>
                    <a:pt x="11925" y="12824"/>
                  </a:moveTo>
                  <a:cubicBezTo>
                    <a:pt x="7266" y="14149"/>
                    <a:pt x="7266" y="14149"/>
                    <a:pt x="7266" y="14149"/>
                  </a:cubicBezTo>
                  <a:cubicBezTo>
                    <a:pt x="8597" y="9519"/>
                    <a:pt x="8597" y="9519"/>
                    <a:pt x="8597" y="9519"/>
                  </a:cubicBezTo>
                  <a:lnTo>
                    <a:pt x="11925" y="12824"/>
                  </a:lnTo>
                  <a:close/>
                  <a:moveTo>
                    <a:pt x="4235" y="2623"/>
                  </a:moveTo>
                  <a:cubicBezTo>
                    <a:pt x="3086" y="2623"/>
                    <a:pt x="2156" y="3558"/>
                    <a:pt x="2156" y="4707"/>
                  </a:cubicBezTo>
                  <a:cubicBezTo>
                    <a:pt x="2156" y="17267"/>
                    <a:pt x="2156" y="17267"/>
                    <a:pt x="2156" y="17267"/>
                  </a:cubicBezTo>
                  <a:cubicBezTo>
                    <a:pt x="2156" y="18416"/>
                    <a:pt x="3086" y="19345"/>
                    <a:pt x="4235" y="19345"/>
                  </a:cubicBezTo>
                  <a:cubicBezTo>
                    <a:pt x="16804" y="19345"/>
                    <a:pt x="16804" y="19345"/>
                    <a:pt x="16804" y="19345"/>
                  </a:cubicBezTo>
                  <a:cubicBezTo>
                    <a:pt x="17953" y="19345"/>
                    <a:pt x="18883" y="18416"/>
                    <a:pt x="18883" y="17267"/>
                  </a:cubicBezTo>
                  <a:cubicBezTo>
                    <a:pt x="18883" y="9013"/>
                    <a:pt x="18883" y="9013"/>
                    <a:pt x="18883" y="9013"/>
                  </a:cubicBezTo>
                  <a:cubicBezTo>
                    <a:pt x="21033" y="6929"/>
                    <a:pt x="21033" y="6929"/>
                    <a:pt x="21033" y="6929"/>
                  </a:cubicBezTo>
                  <a:cubicBezTo>
                    <a:pt x="21033" y="18031"/>
                    <a:pt x="21033" y="18031"/>
                    <a:pt x="21033" y="18031"/>
                  </a:cubicBezTo>
                  <a:cubicBezTo>
                    <a:pt x="21033" y="19945"/>
                    <a:pt x="19411" y="21501"/>
                    <a:pt x="17497" y="21501"/>
                  </a:cubicBezTo>
                  <a:cubicBezTo>
                    <a:pt x="3471" y="21501"/>
                    <a:pt x="3471" y="21501"/>
                    <a:pt x="3471" y="21501"/>
                  </a:cubicBezTo>
                  <a:cubicBezTo>
                    <a:pt x="1557" y="21501"/>
                    <a:pt x="0" y="19945"/>
                    <a:pt x="0" y="18031"/>
                  </a:cubicBezTo>
                  <a:cubicBezTo>
                    <a:pt x="0" y="4152"/>
                    <a:pt x="0" y="4152"/>
                    <a:pt x="0" y="4152"/>
                  </a:cubicBezTo>
                  <a:cubicBezTo>
                    <a:pt x="0" y="2238"/>
                    <a:pt x="1557" y="467"/>
                    <a:pt x="3471" y="467"/>
                  </a:cubicBezTo>
                  <a:cubicBezTo>
                    <a:pt x="14576" y="467"/>
                    <a:pt x="14576" y="467"/>
                    <a:pt x="14576" y="467"/>
                  </a:cubicBezTo>
                  <a:cubicBezTo>
                    <a:pt x="12491" y="2623"/>
                    <a:pt x="12491" y="2623"/>
                    <a:pt x="12491" y="2623"/>
                  </a:cubicBezTo>
                  <a:lnTo>
                    <a:pt x="4235" y="2623"/>
                  </a:ln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400"/>
              </a:pPr>
              <a:endParaRPr/>
            </a:p>
          </p:txBody>
        </p:sp>
        <p:sp>
          <p:nvSpPr>
            <p:cNvPr id="21" name="KSO_Shape"/>
            <p:cNvSpPr/>
            <p:nvPr/>
          </p:nvSpPr>
          <p:spPr>
            <a:xfrm>
              <a:off x="3033247" y="2016504"/>
              <a:ext cx="356693" cy="332912"/>
            </a:xfrm>
            <a:custGeom>
              <a:avLst/>
              <a:gdLst/>
              <a:ahLst/>
              <a:cxnLst>
                <a:cxn ang="0">
                  <a:pos x="wd2" y="hd2"/>
                </a:cxn>
                <a:cxn ang="5400000">
                  <a:pos x="wd2" y="hd2"/>
                </a:cxn>
                <a:cxn ang="10800000">
                  <a:pos x="wd2" y="hd2"/>
                </a:cxn>
                <a:cxn ang="16200000">
                  <a:pos x="wd2" y="hd2"/>
                </a:cxn>
              </a:cxnLst>
              <a:rect l="0" t="0" r="r" b="b"/>
              <a:pathLst>
                <a:path w="21600" h="21600" extrusionOk="0">
                  <a:moveTo>
                    <a:pt x="13716" y="10737"/>
                  </a:moveTo>
                  <a:lnTo>
                    <a:pt x="13832" y="10737"/>
                  </a:lnTo>
                  <a:lnTo>
                    <a:pt x="13889" y="10751"/>
                  </a:lnTo>
                  <a:lnTo>
                    <a:pt x="13942" y="10765"/>
                  </a:lnTo>
                  <a:lnTo>
                    <a:pt x="13995" y="10783"/>
                  </a:lnTo>
                  <a:lnTo>
                    <a:pt x="14044" y="10808"/>
                  </a:lnTo>
                  <a:lnTo>
                    <a:pt x="14091" y="10840"/>
                  </a:lnTo>
                  <a:lnTo>
                    <a:pt x="14137" y="10872"/>
                  </a:lnTo>
                  <a:lnTo>
                    <a:pt x="14174" y="10915"/>
                  </a:lnTo>
                  <a:lnTo>
                    <a:pt x="14210" y="10954"/>
                  </a:lnTo>
                  <a:lnTo>
                    <a:pt x="14240" y="11000"/>
                  </a:lnTo>
                  <a:lnTo>
                    <a:pt x="14270" y="11050"/>
                  </a:lnTo>
                  <a:lnTo>
                    <a:pt x="14293" y="11099"/>
                  </a:lnTo>
                  <a:lnTo>
                    <a:pt x="14313" y="11156"/>
                  </a:lnTo>
                  <a:lnTo>
                    <a:pt x="14329" y="11217"/>
                  </a:lnTo>
                  <a:lnTo>
                    <a:pt x="14336" y="11277"/>
                  </a:lnTo>
                  <a:lnTo>
                    <a:pt x="14339" y="11337"/>
                  </a:lnTo>
                  <a:lnTo>
                    <a:pt x="14336" y="11398"/>
                  </a:lnTo>
                  <a:lnTo>
                    <a:pt x="14329" y="11455"/>
                  </a:lnTo>
                  <a:lnTo>
                    <a:pt x="14313" y="11515"/>
                  </a:lnTo>
                  <a:lnTo>
                    <a:pt x="14293" y="11572"/>
                  </a:lnTo>
                  <a:lnTo>
                    <a:pt x="14270" y="11625"/>
                  </a:lnTo>
                  <a:lnTo>
                    <a:pt x="14240" y="11671"/>
                  </a:lnTo>
                  <a:lnTo>
                    <a:pt x="14210" y="11718"/>
                  </a:lnTo>
                  <a:lnTo>
                    <a:pt x="14174" y="11764"/>
                  </a:lnTo>
                  <a:lnTo>
                    <a:pt x="14137" y="11799"/>
                  </a:lnTo>
                  <a:lnTo>
                    <a:pt x="14091" y="11835"/>
                  </a:lnTo>
                  <a:lnTo>
                    <a:pt x="14044" y="11860"/>
                  </a:lnTo>
                  <a:lnTo>
                    <a:pt x="13995" y="11885"/>
                  </a:lnTo>
                  <a:lnTo>
                    <a:pt x="13942" y="11906"/>
                  </a:lnTo>
                  <a:lnTo>
                    <a:pt x="13889" y="11920"/>
                  </a:lnTo>
                  <a:lnTo>
                    <a:pt x="13832" y="11927"/>
                  </a:lnTo>
                  <a:lnTo>
                    <a:pt x="13773" y="11931"/>
                  </a:lnTo>
                  <a:lnTo>
                    <a:pt x="13716" y="11927"/>
                  </a:lnTo>
                  <a:lnTo>
                    <a:pt x="13663" y="11920"/>
                  </a:lnTo>
                  <a:lnTo>
                    <a:pt x="13610" y="11906"/>
                  </a:lnTo>
                  <a:lnTo>
                    <a:pt x="13557" y="11885"/>
                  </a:lnTo>
                  <a:lnTo>
                    <a:pt x="13507" y="11860"/>
                  </a:lnTo>
                  <a:lnTo>
                    <a:pt x="13461" y="11835"/>
                  </a:lnTo>
                  <a:lnTo>
                    <a:pt x="13418" y="11799"/>
                  </a:lnTo>
                  <a:lnTo>
                    <a:pt x="13378" y="11764"/>
                  </a:lnTo>
                  <a:lnTo>
                    <a:pt x="13345" y="11718"/>
                  </a:lnTo>
                  <a:lnTo>
                    <a:pt x="13312" y="11671"/>
                  </a:lnTo>
                  <a:lnTo>
                    <a:pt x="13285" y="11625"/>
                  </a:lnTo>
                  <a:lnTo>
                    <a:pt x="13262" y="11572"/>
                  </a:lnTo>
                  <a:lnTo>
                    <a:pt x="13242" y="11515"/>
                  </a:lnTo>
                  <a:lnTo>
                    <a:pt x="13229" y="11455"/>
                  </a:lnTo>
                  <a:lnTo>
                    <a:pt x="13222" y="11398"/>
                  </a:lnTo>
                  <a:lnTo>
                    <a:pt x="13219" y="11337"/>
                  </a:lnTo>
                  <a:lnTo>
                    <a:pt x="13222" y="11277"/>
                  </a:lnTo>
                  <a:lnTo>
                    <a:pt x="13229" y="11217"/>
                  </a:lnTo>
                  <a:lnTo>
                    <a:pt x="13242" y="11156"/>
                  </a:lnTo>
                  <a:lnTo>
                    <a:pt x="13262" y="11099"/>
                  </a:lnTo>
                  <a:lnTo>
                    <a:pt x="13285" y="11050"/>
                  </a:lnTo>
                  <a:lnTo>
                    <a:pt x="13312" y="11000"/>
                  </a:lnTo>
                  <a:lnTo>
                    <a:pt x="13345" y="10954"/>
                  </a:lnTo>
                  <a:lnTo>
                    <a:pt x="13378" y="10915"/>
                  </a:lnTo>
                  <a:lnTo>
                    <a:pt x="13418" y="10872"/>
                  </a:lnTo>
                  <a:lnTo>
                    <a:pt x="13461" y="10840"/>
                  </a:lnTo>
                  <a:lnTo>
                    <a:pt x="13507" y="10808"/>
                  </a:lnTo>
                  <a:lnTo>
                    <a:pt x="13557" y="10783"/>
                  </a:lnTo>
                  <a:lnTo>
                    <a:pt x="13610" y="10765"/>
                  </a:lnTo>
                  <a:lnTo>
                    <a:pt x="13663" y="10751"/>
                  </a:lnTo>
                  <a:lnTo>
                    <a:pt x="13716" y="10737"/>
                  </a:lnTo>
                  <a:close/>
                  <a:moveTo>
                    <a:pt x="19431" y="7479"/>
                  </a:moveTo>
                  <a:lnTo>
                    <a:pt x="20961" y="7479"/>
                  </a:lnTo>
                  <a:lnTo>
                    <a:pt x="20994" y="7483"/>
                  </a:lnTo>
                  <a:lnTo>
                    <a:pt x="21034" y="7486"/>
                  </a:lnTo>
                  <a:lnTo>
                    <a:pt x="21064" y="7497"/>
                  </a:lnTo>
                  <a:lnTo>
                    <a:pt x="21101" y="7511"/>
                  </a:lnTo>
                  <a:lnTo>
                    <a:pt x="21131" y="7525"/>
                  </a:lnTo>
                  <a:lnTo>
                    <a:pt x="21161" y="7546"/>
                  </a:lnTo>
                  <a:lnTo>
                    <a:pt x="21188" y="7564"/>
                  </a:lnTo>
                  <a:lnTo>
                    <a:pt x="21214" y="7592"/>
                  </a:lnTo>
                  <a:lnTo>
                    <a:pt x="21238" y="7617"/>
                  </a:lnTo>
                  <a:lnTo>
                    <a:pt x="21258" y="7649"/>
                  </a:lnTo>
                  <a:lnTo>
                    <a:pt x="21274" y="7681"/>
                  </a:lnTo>
                  <a:lnTo>
                    <a:pt x="21291" y="7709"/>
                  </a:lnTo>
                  <a:lnTo>
                    <a:pt x="21304" y="7748"/>
                  </a:lnTo>
                  <a:lnTo>
                    <a:pt x="21311" y="7784"/>
                  </a:lnTo>
                  <a:lnTo>
                    <a:pt x="21318" y="7823"/>
                  </a:lnTo>
                  <a:lnTo>
                    <a:pt x="21318" y="7901"/>
                  </a:lnTo>
                  <a:lnTo>
                    <a:pt x="21311" y="7940"/>
                  </a:lnTo>
                  <a:lnTo>
                    <a:pt x="21304" y="7975"/>
                  </a:lnTo>
                  <a:lnTo>
                    <a:pt x="21291" y="8011"/>
                  </a:lnTo>
                  <a:lnTo>
                    <a:pt x="21274" y="8043"/>
                  </a:lnTo>
                  <a:lnTo>
                    <a:pt x="21258" y="8078"/>
                  </a:lnTo>
                  <a:lnTo>
                    <a:pt x="21238" y="8106"/>
                  </a:lnTo>
                  <a:lnTo>
                    <a:pt x="21214" y="8131"/>
                  </a:lnTo>
                  <a:lnTo>
                    <a:pt x="21188" y="8156"/>
                  </a:lnTo>
                  <a:lnTo>
                    <a:pt x="21161" y="8177"/>
                  </a:lnTo>
                  <a:lnTo>
                    <a:pt x="21131" y="8199"/>
                  </a:lnTo>
                  <a:lnTo>
                    <a:pt x="21101" y="8213"/>
                  </a:lnTo>
                  <a:lnTo>
                    <a:pt x="21064" y="8227"/>
                  </a:lnTo>
                  <a:lnTo>
                    <a:pt x="21034" y="8238"/>
                  </a:lnTo>
                  <a:lnTo>
                    <a:pt x="20994" y="8241"/>
                  </a:lnTo>
                  <a:lnTo>
                    <a:pt x="20961" y="8245"/>
                  </a:lnTo>
                  <a:lnTo>
                    <a:pt x="19431" y="8245"/>
                  </a:lnTo>
                  <a:lnTo>
                    <a:pt x="19398" y="8241"/>
                  </a:lnTo>
                  <a:lnTo>
                    <a:pt x="19358" y="8238"/>
                  </a:lnTo>
                  <a:lnTo>
                    <a:pt x="19328" y="8227"/>
                  </a:lnTo>
                  <a:lnTo>
                    <a:pt x="19291" y="8213"/>
                  </a:lnTo>
                  <a:lnTo>
                    <a:pt x="19261" y="8199"/>
                  </a:lnTo>
                  <a:lnTo>
                    <a:pt x="19231" y="8177"/>
                  </a:lnTo>
                  <a:lnTo>
                    <a:pt x="19204" y="8156"/>
                  </a:lnTo>
                  <a:lnTo>
                    <a:pt x="19178" y="8131"/>
                  </a:lnTo>
                  <a:lnTo>
                    <a:pt x="19154" y="8106"/>
                  </a:lnTo>
                  <a:lnTo>
                    <a:pt x="19134" y="8078"/>
                  </a:lnTo>
                  <a:lnTo>
                    <a:pt x="19118" y="8043"/>
                  </a:lnTo>
                  <a:lnTo>
                    <a:pt x="19101" y="8011"/>
                  </a:lnTo>
                  <a:lnTo>
                    <a:pt x="19088" y="7975"/>
                  </a:lnTo>
                  <a:lnTo>
                    <a:pt x="19081" y="7940"/>
                  </a:lnTo>
                  <a:lnTo>
                    <a:pt x="19074" y="7901"/>
                  </a:lnTo>
                  <a:lnTo>
                    <a:pt x="19074" y="7823"/>
                  </a:lnTo>
                  <a:lnTo>
                    <a:pt x="19081" y="7784"/>
                  </a:lnTo>
                  <a:lnTo>
                    <a:pt x="19088" y="7748"/>
                  </a:lnTo>
                  <a:lnTo>
                    <a:pt x="19101" y="7709"/>
                  </a:lnTo>
                  <a:lnTo>
                    <a:pt x="19118" y="7681"/>
                  </a:lnTo>
                  <a:lnTo>
                    <a:pt x="19134" y="7649"/>
                  </a:lnTo>
                  <a:lnTo>
                    <a:pt x="19154" y="7617"/>
                  </a:lnTo>
                  <a:lnTo>
                    <a:pt x="19178" y="7592"/>
                  </a:lnTo>
                  <a:lnTo>
                    <a:pt x="19204" y="7564"/>
                  </a:lnTo>
                  <a:lnTo>
                    <a:pt x="19231" y="7546"/>
                  </a:lnTo>
                  <a:lnTo>
                    <a:pt x="19261" y="7525"/>
                  </a:lnTo>
                  <a:lnTo>
                    <a:pt x="19291" y="7511"/>
                  </a:lnTo>
                  <a:lnTo>
                    <a:pt x="19328" y="7497"/>
                  </a:lnTo>
                  <a:lnTo>
                    <a:pt x="19358" y="7486"/>
                  </a:lnTo>
                  <a:lnTo>
                    <a:pt x="19398" y="7483"/>
                  </a:lnTo>
                  <a:lnTo>
                    <a:pt x="19431" y="7479"/>
                  </a:lnTo>
                  <a:close/>
                  <a:moveTo>
                    <a:pt x="6590" y="7479"/>
                  </a:moveTo>
                  <a:lnTo>
                    <a:pt x="8114" y="7479"/>
                  </a:lnTo>
                  <a:lnTo>
                    <a:pt x="8151" y="7483"/>
                  </a:lnTo>
                  <a:lnTo>
                    <a:pt x="8184" y="7486"/>
                  </a:lnTo>
                  <a:lnTo>
                    <a:pt x="8221" y="7497"/>
                  </a:lnTo>
                  <a:lnTo>
                    <a:pt x="8254" y="7511"/>
                  </a:lnTo>
                  <a:lnTo>
                    <a:pt x="8287" y="7525"/>
                  </a:lnTo>
                  <a:lnTo>
                    <a:pt x="8314" y="7546"/>
                  </a:lnTo>
                  <a:lnTo>
                    <a:pt x="8344" y="7564"/>
                  </a:lnTo>
                  <a:lnTo>
                    <a:pt x="8367" y="7592"/>
                  </a:lnTo>
                  <a:lnTo>
                    <a:pt x="8391" y="7617"/>
                  </a:lnTo>
                  <a:lnTo>
                    <a:pt x="8414" y="7649"/>
                  </a:lnTo>
                  <a:lnTo>
                    <a:pt x="8431" y="7681"/>
                  </a:lnTo>
                  <a:lnTo>
                    <a:pt x="8444" y="7709"/>
                  </a:lnTo>
                  <a:lnTo>
                    <a:pt x="8457" y="7748"/>
                  </a:lnTo>
                  <a:lnTo>
                    <a:pt x="8467" y="7784"/>
                  </a:lnTo>
                  <a:lnTo>
                    <a:pt x="8474" y="7823"/>
                  </a:lnTo>
                  <a:lnTo>
                    <a:pt x="8474" y="7901"/>
                  </a:lnTo>
                  <a:lnTo>
                    <a:pt x="8467" y="7940"/>
                  </a:lnTo>
                  <a:lnTo>
                    <a:pt x="8457" y="7975"/>
                  </a:lnTo>
                  <a:lnTo>
                    <a:pt x="8444" y="8011"/>
                  </a:lnTo>
                  <a:lnTo>
                    <a:pt x="8431" y="8043"/>
                  </a:lnTo>
                  <a:lnTo>
                    <a:pt x="8414" y="8078"/>
                  </a:lnTo>
                  <a:lnTo>
                    <a:pt x="8391" y="8106"/>
                  </a:lnTo>
                  <a:lnTo>
                    <a:pt x="8344" y="8156"/>
                  </a:lnTo>
                  <a:lnTo>
                    <a:pt x="8314" y="8177"/>
                  </a:lnTo>
                  <a:lnTo>
                    <a:pt x="8287" y="8199"/>
                  </a:lnTo>
                  <a:lnTo>
                    <a:pt x="8254" y="8213"/>
                  </a:lnTo>
                  <a:lnTo>
                    <a:pt x="8221" y="8227"/>
                  </a:lnTo>
                  <a:lnTo>
                    <a:pt x="8184" y="8238"/>
                  </a:lnTo>
                  <a:lnTo>
                    <a:pt x="8151" y="8241"/>
                  </a:lnTo>
                  <a:lnTo>
                    <a:pt x="8114" y="8245"/>
                  </a:lnTo>
                  <a:lnTo>
                    <a:pt x="6590" y="8245"/>
                  </a:lnTo>
                  <a:lnTo>
                    <a:pt x="6554" y="8241"/>
                  </a:lnTo>
                  <a:lnTo>
                    <a:pt x="6520" y="8238"/>
                  </a:lnTo>
                  <a:lnTo>
                    <a:pt x="6484" y="8227"/>
                  </a:lnTo>
                  <a:lnTo>
                    <a:pt x="6417" y="8199"/>
                  </a:lnTo>
                  <a:lnTo>
                    <a:pt x="6391" y="8177"/>
                  </a:lnTo>
                  <a:lnTo>
                    <a:pt x="6361" y="8156"/>
                  </a:lnTo>
                  <a:lnTo>
                    <a:pt x="6314" y="8106"/>
                  </a:lnTo>
                  <a:lnTo>
                    <a:pt x="6291" y="8078"/>
                  </a:lnTo>
                  <a:lnTo>
                    <a:pt x="6274" y="8043"/>
                  </a:lnTo>
                  <a:lnTo>
                    <a:pt x="6261" y="8011"/>
                  </a:lnTo>
                  <a:lnTo>
                    <a:pt x="6247" y="7975"/>
                  </a:lnTo>
                  <a:lnTo>
                    <a:pt x="6241" y="7940"/>
                  </a:lnTo>
                  <a:lnTo>
                    <a:pt x="6231" y="7901"/>
                  </a:lnTo>
                  <a:lnTo>
                    <a:pt x="6231" y="7823"/>
                  </a:lnTo>
                  <a:lnTo>
                    <a:pt x="6241" y="7784"/>
                  </a:lnTo>
                  <a:lnTo>
                    <a:pt x="6247" y="7748"/>
                  </a:lnTo>
                  <a:lnTo>
                    <a:pt x="6261" y="7709"/>
                  </a:lnTo>
                  <a:lnTo>
                    <a:pt x="6274" y="7681"/>
                  </a:lnTo>
                  <a:lnTo>
                    <a:pt x="6291" y="7649"/>
                  </a:lnTo>
                  <a:lnTo>
                    <a:pt x="6314" y="7617"/>
                  </a:lnTo>
                  <a:lnTo>
                    <a:pt x="6337" y="7592"/>
                  </a:lnTo>
                  <a:lnTo>
                    <a:pt x="6361" y="7564"/>
                  </a:lnTo>
                  <a:lnTo>
                    <a:pt x="6391" y="7546"/>
                  </a:lnTo>
                  <a:lnTo>
                    <a:pt x="6417" y="7525"/>
                  </a:lnTo>
                  <a:lnTo>
                    <a:pt x="6450" y="7511"/>
                  </a:lnTo>
                  <a:lnTo>
                    <a:pt x="6484" y="7497"/>
                  </a:lnTo>
                  <a:lnTo>
                    <a:pt x="6520" y="7486"/>
                  </a:lnTo>
                  <a:lnTo>
                    <a:pt x="6554" y="7483"/>
                  </a:lnTo>
                  <a:lnTo>
                    <a:pt x="6590" y="7479"/>
                  </a:lnTo>
                  <a:close/>
                  <a:moveTo>
                    <a:pt x="13773" y="5930"/>
                  </a:moveTo>
                  <a:lnTo>
                    <a:pt x="13835" y="5933"/>
                  </a:lnTo>
                  <a:lnTo>
                    <a:pt x="13895" y="5944"/>
                  </a:lnTo>
                  <a:lnTo>
                    <a:pt x="13958" y="5965"/>
                  </a:lnTo>
                  <a:lnTo>
                    <a:pt x="14018" y="5997"/>
                  </a:lnTo>
                  <a:lnTo>
                    <a:pt x="14077" y="6033"/>
                  </a:lnTo>
                  <a:lnTo>
                    <a:pt x="14130" y="6079"/>
                  </a:lnTo>
                  <a:lnTo>
                    <a:pt x="14180" y="6129"/>
                  </a:lnTo>
                  <a:lnTo>
                    <a:pt x="14230" y="6189"/>
                  </a:lnTo>
                  <a:lnTo>
                    <a:pt x="14276" y="6257"/>
                  </a:lnTo>
                  <a:lnTo>
                    <a:pt x="14313" y="6331"/>
                  </a:lnTo>
                  <a:lnTo>
                    <a:pt x="14349" y="6409"/>
                  </a:lnTo>
                  <a:lnTo>
                    <a:pt x="14379" y="6502"/>
                  </a:lnTo>
                  <a:lnTo>
                    <a:pt x="14392" y="6548"/>
                  </a:lnTo>
                  <a:lnTo>
                    <a:pt x="14406" y="6598"/>
                  </a:lnTo>
                  <a:lnTo>
                    <a:pt x="14422" y="6697"/>
                  </a:lnTo>
                  <a:lnTo>
                    <a:pt x="14435" y="6804"/>
                  </a:lnTo>
                  <a:lnTo>
                    <a:pt x="14439" y="6914"/>
                  </a:lnTo>
                  <a:lnTo>
                    <a:pt x="14435" y="7038"/>
                  </a:lnTo>
                  <a:lnTo>
                    <a:pt x="14432" y="7156"/>
                  </a:lnTo>
                  <a:lnTo>
                    <a:pt x="14429" y="7259"/>
                  </a:lnTo>
                  <a:lnTo>
                    <a:pt x="14422" y="7358"/>
                  </a:lnTo>
                  <a:lnTo>
                    <a:pt x="14402" y="7550"/>
                  </a:lnTo>
                  <a:lnTo>
                    <a:pt x="14372" y="7742"/>
                  </a:lnTo>
                  <a:lnTo>
                    <a:pt x="14339" y="7930"/>
                  </a:lnTo>
                  <a:lnTo>
                    <a:pt x="14300" y="8133"/>
                  </a:lnTo>
                  <a:lnTo>
                    <a:pt x="14253" y="8360"/>
                  </a:lnTo>
                  <a:lnTo>
                    <a:pt x="14207" y="8630"/>
                  </a:lnTo>
                  <a:lnTo>
                    <a:pt x="14154" y="8950"/>
                  </a:lnTo>
                  <a:lnTo>
                    <a:pt x="14097" y="9319"/>
                  </a:lnTo>
                  <a:lnTo>
                    <a:pt x="14071" y="9529"/>
                  </a:lnTo>
                  <a:lnTo>
                    <a:pt x="14041" y="9760"/>
                  </a:lnTo>
                  <a:lnTo>
                    <a:pt x="14011" y="10009"/>
                  </a:lnTo>
                  <a:lnTo>
                    <a:pt x="13981" y="10282"/>
                  </a:lnTo>
                  <a:lnTo>
                    <a:pt x="13570" y="10282"/>
                  </a:lnTo>
                  <a:lnTo>
                    <a:pt x="13540" y="10009"/>
                  </a:lnTo>
                  <a:lnTo>
                    <a:pt x="13511" y="9760"/>
                  </a:lnTo>
                  <a:lnTo>
                    <a:pt x="13484" y="9532"/>
                  </a:lnTo>
                  <a:lnTo>
                    <a:pt x="13458" y="9323"/>
                  </a:lnTo>
                  <a:lnTo>
                    <a:pt x="13398" y="8950"/>
                  </a:lnTo>
                  <a:lnTo>
                    <a:pt x="13348" y="8630"/>
                  </a:lnTo>
                  <a:lnTo>
                    <a:pt x="13298" y="8360"/>
                  </a:lnTo>
                  <a:lnTo>
                    <a:pt x="13255" y="8133"/>
                  </a:lnTo>
                  <a:lnTo>
                    <a:pt x="13212" y="7930"/>
                  </a:lnTo>
                  <a:lnTo>
                    <a:pt x="13176" y="7742"/>
                  </a:lnTo>
                  <a:lnTo>
                    <a:pt x="13149" y="7550"/>
                  </a:lnTo>
                  <a:lnTo>
                    <a:pt x="13129" y="7358"/>
                  </a:lnTo>
                  <a:lnTo>
                    <a:pt x="13123" y="7259"/>
                  </a:lnTo>
                  <a:lnTo>
                    <a:pt x="13113" y="7156"/>
                  </a:lnTo>
                  <a:lnTo>
                    <a:pt x="13110" y="7038"/>
                  </a:lnTo>
                  <a:lnTo>
                    <a:pt x="13110" y="6914"/>
                  </a:lnTo>
                  <a:lnTo>
                    <a:pt x="13113" y="6804"/>
                  </a:lnTo>
                  <a:lnTo>
                    <a:pt x="13126" y="6697"/>
                  </a:lnTo>
                  <a:lnTo>
                    <a:pt x="13143" y="6598"/>
                  </a:lnTo>
                  <a:lnTo>
                    <a:pt x="13156" y="6548"/>
                  </a:lnTo>
                  <a:lnTo>
                    <a:pt x="13169" y="6502"/>
                  </a:lnTo>
                  <a:lnTo>
                    <a:pt x="13202" y="6409"/>
                  </a:lnTo>
                  <a:lnTo>
                    <a:pt x="13236" y="6331"/>
                  </a:lnTo>
                  <a:lnTo>
                    <a:pt x="13275" y="6257"/>
                  </a:lnTo>
                  <a:lnTo>
                    <a:pt x="13322" y="6189"/>
                  </a:lnTo>
                  <a:lnTo>
                    <a:pt x="13368" y="6129"/>
                  </a:lnTo>
                  <a:lnTo>
                    <a:pt x="13418" y="6079"/>
                  </a:lnTo>
                  <a:lnTo>
                    <a:pt x="13474" y="6033"/>
                  </a:lnTo>
                  <a:lnTo>
                    <a:pt x="13534" y="5997"/>
                  </a:lnTo>
                  <a:lnTo>
                    <a:pt x="13594" y="5965"/>
                  </a:lnTo>
                  <a:lnTo>
                    <a:pt x="13650" y="5944"/>
                  </a:lnTo>
                  <a:lnTo>
                    <a:pt x="13713" y="5933"/>
                  </a:lnTo>
                  <a:lnTo>
                    <a:pt x="13773" y="5930"/>
                  </a:lnTo>
                  <a:close/>
                  <a:moveTo>
                    <a:pt x="13774" y="4791"/>
                  </a:moveTo>
                  <a:lnTo>
                    <a:pt x="13671" y="4795"/>
                  </a:lnTo>
                  <a:lnTo>
                    <a:pt x="13568" y="4798"/>
                  </a:lnTo>
                  <a:lnTo>
                    <a:pt x="13439" y="4809"/>
                  </a:lnTo>
                  <a:lnTo>
                    <a:pt x="13282" y="4830"/>
                  </a:lnTo>
                  <a:lnTo>
                    <a:pt x="13106" y="4852"/>
                  </a:lnTo>
                  <a:lnTo>
                    <a:pt x="12913" y="4884"/>
                  </a:lnTo>
                  <a:lnTo>
                    <a:pt x="12814" y="4909"/>
                  </a:lnTo>
                  <a:lnTo>
                    <a:pt x="12707" y="4930"/>
                  </a:lnTo>
                  <a:lnTo>
                    <a:pt x="12604" y="4955"/>
                  </a:lnTo>
                  <a:lnTo>
                    <a:pt x="12491" y="4987"/>
                  </a:lnTo>
                  <a:lnTo>
                    <a:pt x="12385" y="5019"/>
                  </a:lnTo>
                  <a:lnTo>
                    <a:pt x="12272" y="5059"/>
                  </a:lnTo>
                  <a:lnTo>
                    <a:pt x="12159" y="5098"/>
                  </a:lnTo>
                  <a:lnTo>
                    <a:pt x="12046" y="5148"/>
                  </a:lnTo>
                  <a:lnTo>
                    <a:pt x="11820" y="5247"/>
                  </a:lnTo>
                  <a:lnTo>
                    <a:pt x="11711" y="5308"/>
                  </a:lnTo>
                  <a:lnTo>
                    <a:pt x="11601" y="5372"/>
                  </a:lnTo>
                  <a:lnTo>
                    <a:pt x="11491" y="5440"/>
                  </a:lnTo>
                  <a:lnTo>
                    <a:pt x="11388" y="5511"/>
                  </a:lnTo>
                  <a:lnTo>
                    <a:pt x="11285" y="5590"/>
                  </a:lnTo>
                  <a:lnTo>
                    <a:pt x="11189" y="5675"/>
                  </a:lnTo>
                  <a:lnTo>
                    <a:pt x="11089" y="5768"/>
                  </a:lnTo>
                  <a:lnTo>
                    <a:pt x="10999" y="5864"/>
                  </a:lnTo>
                  <a:lnTo>
                    <a:pt x="10923" y="5954"/>
                  </a:lnTo>
                  <a:lnTo>
                    <a:pt x="10850" y="6053"/>
                  </a:lnTo>
                  <a:lnTo>
                    <a:pt x="10780" y="6153"/>
                  </a:lnTo>
                  <a:lnTo>
                    <a:pt x="10717" y="6257"/>
                  </a:lnTo>
                  <a:lnTo>
                    <a:pt x="10660" y="6364"/>
                  </a:lnTo>
                  <a:lnTo>
                    <a:pt x="10607" y="6474"/>
                  </a:lnTo>
                  <a:lnTo>
                    <a:pt x="10564" y="6592"/>
                  </a:lnTo>
                  <a:lnTo>
                    <a:pt x="10521" y="6713"/>
                  </a:lnTo>
                  <a:lnTo>
                    <a:pt x="10484" y="6831"/>
                  </a:lnTo>
                  <a:lnTo>
                    <a:pt x="10454" y="6959"/>
                  </a:lnTo>
                  <a:lnTo>
                    <a:pt x="10431" y="7091"/>
                  </a:lnTo>
                  <a:lnTo>
                    <a:pt x="10411" y="7223"/>
                  </a:lnTo>
                  <a:lnTo>
                    <a:pt x="10398" y="7362"/>
                  </a:lnTo>
                  <a:lnTo>
                    <a:pt x="10388" y="7501"/>
                  </a:lnTo>
                  <a:lnTo>
                    <a:pt x="10388" y="7793"/>
                  </a:lnTo>
                  <a:lnTo>
                    <a:pt x="10395" y="7936"/>
                  </a:lnTo>
                  <a:lnTo>
                    <a:pt x="10405" y="8068"/>
                  </a:lnTo>
                  <a:lnTo>
                    <a:pt x="10411" y="8196"/>
                  </a:lnTo>
                  <a:lnTo>
                    <a:pt x="10428" y="8321"/>
                  </a:lnTo>
                  <a:lnTo>
                    <a:pt x="10441" y="8435"/>
                  </a:lnTo>
                  <a:lnTo>
                    <a:pt x="10454" y="8549"/>
                  </a:lnTo>
                  <a:lnTo>
                    <a:pt x="10471" y="8653"/>
                  </a:lnTo>
                  <a:lnTo>
                    <a:pt x="10488" y="8756"/>
                  </a:lnTo>
                  <a:lnTo>
                    <a:pt x="10528" y="8949"/>
                  </a:lnTo>
                  <a:lnTo>
                    <a:pt x="10551" y="9038"/>
                  </a:lnTo>
                  <a:lnTo>
                    <a:pt x="10577" y="9120"/>
                  </a:lnTo>
                  <a:lnTo>
                    <a:pt x="10601" y="9202"/>
                  </a:lnTo>
                  <a:lnTo>
                    <a:pt x="10631" y="9277"/>
                  </a:lnTo>
                  <a:lnTo>
                    <a:pt x="10657" y="9352"/>
                  </a:lnTo>
                  <a:lnTo>
                    <a:pt x="10684" y="9423"/>
                  </a:lnTo>
                  <a:lnTo>
                    <a:pt x="10714" y="9491"/>
                  </a:lnTo>
                  <a:lnTo>
                    <a:pt x="10744" y="9555"/>
                  </a:lnTo>
                  <a:lnTo>
                    <a:pt x="10810" y="9680"/>
                  </a:lnTo>
                  <a:lnTo>
                    <a:pt x="10880" y="9790"/>
                  </a:lnTo>
                  <a:lnTo>
                    <a:pt x="10953" y="9901"/>
                  </a:lnTo>
                  <a:lnTo>
                    <a:pt x="11026" y="10001"/>
                  </a:lnTo>
                  <a:lnTo>
                    <a:pt x="11106" y="10097"/>
                  </a:lnTo>
                  <a:lnTo>
                    <a:pt x="11269" y="10289"/>
                  </a:lnTo>
                  <a:lnTo>
                    <a:pt x="11428" y="10482"/>
                  </a:lnTo>
                  <a:lnTo>
                    <a:pt x="11511" y="10582"/>
                  </a:lnTo>
                  <a:lnTo>
                    <a:pt x="11591" y="10689"/>
                  </a:lnTo>
                  <a:lnTo>
                    <a:pt x="11671" y="10799"/>
                  </a:lnTo>
                  <a:lnTo>
                    <a:pt x="11750" y="10921"/>
                  </a:lnTo>
                  <a:lnTo>
                    <a:pt x="11827" y="11049"/>
                  </a:lnTo>
                  <a:lnTo>
                    <a:pt x="11900" y="11181"/>
                  </a:lnTo>
                  <a:lnTo>
                    <a:pt x="11973" y="11327"/>
                  </a:lnTo>
                  <a:lnTo>
                    <a:pt x="12046" y="11491"/>
                  </a:lnTo>
                  <a:lnTo>
                    <a:pt x="12076" y="11573"/>
                  </a:lnTo>
                  <a:lnTo>
                    <a:pt x="12113" y="11662"/>
                  </a:lnTo>
                  <a:lnTo>
                    <a:pt x="12143" y="11751"/>
                  </a:lnTo>
                  <a:lnTo>
                    <a:pt x="12169" y="11848"/>
                  </a:lnTo>
                  <a:lnTo>
                    <a:pt x="12199" y="11944"/>
                  </a:lnTo>
                  <a:lnTo>
                    <a:pt x="12226" y="12047"/>
                  </a:lnTo>
                  <a:lnTo>
                    <a:pt x="12256" y="12154"/>
                  </a:lnTo>
                  <a:lnTo>
                    <a:pt x="12279" y="12265"/>
                  </a:lnTo>
                  <a:lnTo>
                    <a:pt x="12302" y="12379"/>
                  </a:lnTo>
                  <a:lnTo>
                    <a:pt x="12325" y="12500"/>
                  </a:lnTo>
                  <a:lnTo>
                    <a:pt x="12345" y="12621"/>
                  </a:lnTo>
                  <a:lnTo>
                    <a:pt x="12365" y="12753"/>
                  </a:lnTo>
                  <a:lnTo>
                    <a:pt x="12368" y="12803"/>
                  </a:lnTo>
                  <a:lnTo>
                    <a:pt x="15246" y="12803"/>
                  </a:lnTo>
                  <a:lnTo>
                    <a:pt x="15246" y="12753"/>
                  </a:lnTo>
                  <a:lnTo>
                    <a:pt x="15266" y="12621"/>
                  </a:lnTo>
                  <a:lnTo>
                    <a:pt x="15289" y="12500"/>
                  </a:lnTo>
                  <a:lnTo>
                    <a:pt x="15309" y="12379"/>
                  </a:lnTo>
                  <a:lnTo>
                    <a:pt x="15333" y="12265"/>
                  </a:lnTo>
                  <a:lnTo>
                    <a:pt x="15359" y="12154"/>
                  </a:lnTo>
                  <a:lnTo>
                    <a:pt x="15386" y="12047"/>
                  </a:lnTo>
                  <a:lnTo>
                    <a:pt x="15416" y="11944"/>
                  </a:lnTo>
                  <a:lnTo>
                    <a:pt x="15442" y="11848"/>
                  </a:lnTo>
                  <a:lnTo>
                    <a:pt x="15472" y="11751"/>
                  </a:lnTo>
                  <a:lnTo>
                    <a:pt x="15505" y="11662"/>
                  </a:lnTo>
                  <a:lnTo>
                    <a:pt x="15535" y="11573"/>
                  </a:lnTo>
                  <a:lnTo>
                    <a:pt x="15572" y="11491"/>
                  </a:lnTo>
                  <a:lnTo>
                    <a:pt x="15638" y="11327"/>
                  </a:lnTo>
                  <a:lnTo>
                    <a:pt x="15712" y="11181"/>
                  </a:lnTo>
                  <a:lnTo>
                    <a:pt x="15788" y="11049"/>
                  </a:lnTo>
                  <a:lnTo>
                    <a:pt x="15864" y="10921"/>
                  </a:lnTo>
                  <a:lnTo>
                    <a:pt x="15941" y="10799"/>
                  </a:lnTo>
                  <a:lnTo>
                    <a:pt x="16024" y="10689"/>
                  </a:lnTo>
                  <a:lnTo>
                    <a:pt x="16104" y="10582"/>
                  </a:lnTo>
                  <a:lnTo>
                    <a:pt x="16187" y="10482"/>
                  </a:lnTo>
                  <a:lnTo>
                    <a:pt x="16343" y="10289"/>
                  </a:lnTo>
                  <a:lnTo>
                    <a:pt x="16509" y="10097"/>
                  </a:lnTo>
                  <a:lnTo>
                    <a:pt x="16585" y="10001"/>
                  </a:lnTo>
                  <a:lnTo>
                    <a:pt x="16662" y="9901"/>
                  </a:lnTo>
                  <a:lnTo>
                    <a:pt x="16732" y="9790"/>
                  </a:lnTo>
                  <a:lnTo>
                    <a:pt x="16801" y="9680"/>
                  </a:lnTo>
                  <a:lnTo>
                    <a:pt x="16868" y="9555"/>
                  </a:lnTo>
                  <a:lnTo>
                    <a:pt x="16901" y="9491"/>
                  </a:lnTo>
                  <a:lnTo>
                    <a:pt x="16928" y="9423"/>
                  </a:lnTo>
                  <a:lnTo>
                    <a:pt x="16958" y="9352"/>
                  </a:lnTo>
                  <a:lnTo>
                    <a:pt x="16988" y="9277"/>
                  </a:lnTo>
                  <a:lnTo>
                    <a:pt x="17011" y="9202"/>
                  </a:lnTo>
                  <a:lnTo>
                    <a:pt x="17041" y="9120"/>
                  </a:lnTo>
                  <a:lnTo>
                    <a:pt x="17061" y="9038"/>
                  </a:lnTo>
                  <a:lnTo>
                    <a:pt x="17084" y="8949"/>
                  </a:lnTo>
                  <a:lnTo>
                    <a:pt x="17107" y="8852"/>
                  </a:lnTo>
                  <a:lnTo>
                    <a:pt x="17127" y="8756"/>
                  </a:lnTo>
                  <a:lnTo>
                    <a:pt x="17144" y="8653"/>
                  </a:lnTo>
                  <a:lnTo>
                    <a:pt x="17160" y="8549"/>
                  </a:lnTo>
                  <a:lnTo>
                    <a:pt x="17177" y="8435"/>
                  </a:lnTo>
                  <a:lnTo>
                    <a:pt x="17190" y="8321"/>
                  </a:lnTo>
                  <a:lnTo>
                    <a:pt x="17200" y="8196"/>
                  </a:lnTo>
                  <a:lnTo>
                    <a:pt x="17210" y="8068"/>
                  </a:lnTo>
                  <a:lnTo>
                    <a:pt x="17217" y="7936"/>
                  </a:lnTo>
                  <a:lnTo>
                    <a:pt x="17224" y="7793"/>
                  </a:lnTo>
                  <a:lnTo>
                    <a:pt x="17227" y="7647"/>
                  </a:lnTo>
                  <a:lnTo>
                    <a:pt x="17224" y="7501"/>
                  </a:lnTo>
                  <a:lnTo>
                    <a:pt x="17217" y="7362"/>
                  </a:lnTo>
                  <a:lnTo>
                    <a:pt x="17204" y="7223"/>
                  </a:lnTo>
                  <a:lnTo>
                    <a:pt x="17184" y="7091"/>
                  </a:lnTo>
                  <a:lnTo>
                    <a:pt x="17157" y="6959"/>
                  </a:lnTo>
                  <a:lnTo>
                    <a:pt x="17127" y="6831"/>
                  </a:lnTo>
                  <a:lnTo>
                    <a:pt x="17091" y="6713"/>
                  </a:lnTo>
                  <a:lnTo>
                    <a:pt x="17054" y="6592"/>
                  </a:lnTo>
                  <a:lnTo>
                    <a:pt x="17004" y="6474"/>
                  </a:lnTo>
                  <a:lnTo>
                    <a:pt x="16951" y="6364"/>
                  </a:lnTo>
                  <a:lnTo>
                    <a:pt x="16898" y="6257"/>
                  </a:lnTo>
                  <a:lnTo>
                    <a:pt x="16835" y="6153"/>
                  </a:lnTo>
                  <a:lnTo>
                    <a:pt x="16768" y="6053"/>
                  </a:lnTo>
                  <a:lnTo>
                    <a:pt x="16695" y="5954"/>
                  </a:lnTo>
                  <a:lnTo>
                    <a:pt x="16612" y="5864"/>
                  </a:lnTo>
                  <a:lnTo>
                    <a:pt x="16522" y="5768"/>
                  </a:lnTo>
                  <a:lnTo>
                    <a:pt x="16429" y="5675"/>
                  </a:lnTo>
                  <a:lnTo>
                    <a:pt x="16326" y="5590"/>
                  </a:lnTo>
                  <a:lnTo>
                    <a:pt x="16227" y="5511"/>
                  </a:lnTo>
                  <a:lnTo>
                    <a:pt x="16120" y="5440"/>
                  </a:lnTo>
                  <a:lnTo>
                    <a:pt x="16011" y="5369"/>
                  </a:lnTo>
                  <a:lnTo>
                    <a:pt x="15904" y="5308"/>
                  </a:lnTo>
                  <a:lnTo>
                    <a:pt x="15791" y="5247"/>
                  </a:lnTo>
                  <a:lnTo>
                    <a:pt x="15678" y="5194"/>
                  </a:lnTo>
                  <a:lnTo>
                    <a:pt x="15569" y="5144"/>
                  </a:lnTo>
                  <a:lnTo>
                    <a:pt x="15452" y="5098"/>
                  </a:lnTo>
                  <a:lnTo>
                    <a:pt x="15339" y="5059"/>
                  </a:lnTo>
                  <a:lnTo>
                    <a:pt x="15230" y="5019"/>
                  </a:lnTo>
                  <a:lnTo>
                    <a:pt x="15117" y="4987"/>
                  </a:lnTo>
                  <a:lnTo>
                    <a:pt x="15010" y="4955"/>
                  </a:lnTo>
                  <a:lnTo>
                    <a:pt x="14904" y="4930"/>
                  </a:lnTo>
                  <a:lnTo>
                    <a:pt x="14798" y="4909"/>
                  </a:lnTo>
                  <a:lnTo>
                    <a:pt x="14698" y="4884"/>
                  </a:lnTo>
                  <a:lnTo>
                    <a:pt x="14505" y="4852"/>
                  </a:lnTo>
                  <a:lnTo>
                    <a:pt x="14329" y="4827"/>
                  </a:lnTo>
                  <a:lnTo>
                    <a:pt x="14176" y="4809"/>
                  </a:lnTo>
                  <a:lnTo>
                    <a:pt x="14047" y="4798"/>
                  </a:lnTo>
                  <a:lnTo>
                    <a:pt x="13950" y="4795"/>
                  </a:lnTo>
                  <a:lnTo>
                    <a:pt x="13847" y="4791"/>
                  </a:lnTo>
                  <a:lnTo>
                    <a:pt x="13774" y="4791"/>
                  </a:lnTo>
                  <a:close/>
                  <a:moveTo>
                    <a:pt x="13704" y="3971"/>
                  </a:moveTo>
                  <a:lnTo>
                    <a:pt x="13900" y="3971"/>
                  </a:lnTo>
                  <a:lnTo>
                    <a:pt x="14000" y="3975"/>
                  </a:lnTo>
                  <a:lnTo>
                    <a:pt x="14130" y="3982"/>
                  </a:lnTo>
                  <a:lnTo>
                    <a:pt x="14293" y="3996"/>
                  </a:lnTo>
                  <a:lnTo>
                    <a:pt x="14482" y="4017"/>
                  </a:lnTo>
                  <a:lnTo>
                    <a:pt x="14688" y="4049"/>
                  </a:lnTo>
                  <a:lnTo>
                    <a:pt x="14798" y="4071"/>
                  </a:lnTo>
                  <a:lnTo>
                    <a:pt x="14914" y="4092"/>
                  </a:lnTo>
                  <a:lnTo>
                    <a:pt x="15034" y="4121"/>
                  </a:lnTo>
                  <a:lnTo>
                    <a:pt x="15157" y="4149"/>
                  </a:lnTo>
                  <a:lnTo>
                    <a:pt x="15283" y="4185"/>
                  </a:lnTo>
                  <a:lnTo>
                    <a:pt x="15406" y="4221"/>
                  </a:lnTo>
                  <a:lnTo>
                    <a:pt x="15535" y="4263"/>
                  </a:lnTo>
                  <a:lnTo>
                    <a:pt x="15668" y="4306"/>
                  </a:lnTo>
                  <a:lnTo>
                    <a:pt x="15798" y="4360"/>
                  </a:lnTo>
                  <a:lnTo>
                    <a:pt x="15931" y="4417"/>
                  </a:lnTo>
                  <a:lnTo>
                    <a:pt x="16060" y="4477"/>
                  </a:lnTo>
                  <a:lnTo>
                    <a:pt x="16193" y="4545"/>
                  </a:lnTo>
                  <a:lnTo>
                    <a:pt x="16323" y="4616"/>
                  </a:lnTo>
                  <a:lnTo>
                    <a:pt x="16453" y="4695"/>
                  </a:lnTo>
                  <a:lnTo>
                    <a:pt x="16579" y="4777"/>
                  </a:lnTo>
                  <a:lnTo>
                    <a:pt x="16702" y="4866"/>
                  </a:lnTo>
                  <a:lnTo>
                    <a:pt x="16821" y="4962"/>
                  </a:lnTo>
                  <a:lnTo>
                    <a:pt x="16941" y="5066"/>
                  </a:lnTo>
                  <a:lnTo>
                    <a:pt x="17057" y="5173"/>
                  </a:lnTo>
                  <a:lnTo>
                    <a:pt x="17167" y="5290"/>
                  </a:lnTo>
                  <a:lnTo>
                    <a:pt x="17273" y="5419"/>
                  </a:lnTo>
                  <a:lnTo>
                    <a:pt x="17373" y="5543"/>
                  </a:lnTo>
                  <a:lnTo>
                    <a:pt x="17463" y="5679"/>
                  </a:lnTo>
                  <a:lnTo>
                    <a:pt x="17506" y="5747"/>
                  </a:lnTo>
                  <a:lnTo>
                    <a:pt x="17546" y="5818"/>
                  </a:lnTo>
                  <a:lnTo>
                    <a:pt x="17586" y="5889"/>
                  </a:lnTo>
                  <a:lnTo>
                    <a:pt x="17622" y="5961"/>
                  </a:lnTo>
                  <a:lnTo>
                    <a:pt x="17692" y="6107"/>
                  </a:lnTo>
                  <a:lnTo>
                    <a:pt x="17755" y="6260"/>
                  </a:lnTo>
                  <a:lnTo>
                    <a:pt x="17812" y="6421"/>
                  </a:lnTo>
                  <a:lnTo>
                    <a:pt x="17862" y="6581"/>
                  </a:lnTo>
                  <a:lnTo>
                    <a:pt x="17898" y="6745"/>
                  </a:lnTo>
                  <a:lnTo>
                    <a:pt x="17935" y="6913"/>
                  </a:lnTo>
                  <a:lnTo>
                    <a:pt x="17958" y="7087"/>
                  </a:lnTo>
                  <a:lnTo>
                    <a:pt x="17981" y="7266"/>
                  </a:lnTo>
                  <a:lnTo>
                    <a:pt x="17991" y="7448"/>
                  </a:lnTo>
                  <a:lnTo>
                    <a:pt x="17994" y="7633"/>
                  </a:lnTo>
                  <a:lnTo>
                    <a:pt x="17991" y="7826"/>
                  </a:lnTo>
                  <a:lnTo>
                    <a:pt x="17985" y="7993"/>
                  </a:lnTo>
                  <a:lnTo>
                    <a:pt x="17971" y="8157"/>
                  </a:lnTo>
                  <a:lnTo>
                    <a:pt x="17961" y="8310"/>
                  </a:lnTo>
                  <a:lnTo>
                    <a:pt x="17945" y="8457"/>
                  </a:lnTo>
                  <a:lnTo>
                    <a:pt x="17928" y="8599"/>
                  </a:lnTo>
                  <a:lnTo>
                    <a:pt x="17911" y="8735"/>
                  </a:lnTo>
                  <a:lnTo>
                    <a:pt x="17888" y="8863"/>
                  </a:lnTo>
                  <a:lnTo>
                    <a:pt x="17865" y="8988"/>
                  </a:lnTo>
                  <a:lnTo>
                    <a:pt x="17842" y="9109"/>
                  </a:lnTo>
                  <a:lnTo>
                    <a:pt x="17812" y="9220"/>
                  </a:lnTo>
                  <a:lnTo>
                    <a:pt x="17782" y="9330"/>
                  </a:lnTo>
                  <a:lnTo>
                    <a:pt x="17752" y="9434"/>
                  </a:lnTo>
                  <a:lnTo>
                    <a:pt x="17719" y="9533"/>
                  </a:lnTo>
                  <a:lnTo>
                    <a:pt x="17685" y="9626"/>
                  </a:lnTo>
                  <a:lnTo>
                    <a:pt x="17649" y="9715"/>
                  </a:lnTo>
                  <a:lnTo>
                    <a:pt x="17612" y="9804"/>
                  </a:lnTo>
                  <a:lnTo>
                    <a:pt x="17576" y="9890"/>
                  </a:lnTo>
                  <a:lnTo>
                    <a:pt x="17536" y="9969"/>
                  </a:lnTo>
                  <a:lnTo>
                    <a:pt x="17493" y="10043"/>
                  </a:lnTo>
                  <a:lnTo>
                    <a:pt x="17456" y="10118"/>
                  </a:lnTo>
                  <a:lnTo>
                    <a:pt x="17370" y="10257"/>
                  </a:lnTo>
                  <a:lnTo>
                    <a:pt x="17280" y="10386"/>
                  </a:lnTo>
                  <a:lnTo>
                    <a:pt x="17190" y="10507"/>
                  </a:lnTo>
                  <a:lnTo>
                    <a:pt x="17101" y="10625"/>
                  </a:lnTo>
                  <a:lnTo>
                    <a:pt x="17004" y="10735"/>
                  </a:lnTo>
                  <a:lnTo>
                    <a:pt x="16911" y="10846"/>
                  </a:lnTo>
                  <a:lnTo>
                    <a:pt x="16772" y="11013"/>
                  </a:lnTo>
                  <a:lnTo>
                    <a:pt x="16702" y="11099"/>
                  </a:lnTo>
                  <a:lnTo>
                    <a:pt x="16635" y="11188"/>
                  </a:lnTo>
                  <a:lnTo>
                    <a:pt x="16569" y="11281"/>
                  </a:lnTo>
                  <a:lnTo>
                    <a:pt x="16502" y="11377"/>
                  </a:lnTo>
                  <a:lnTo>
                    <a:pt x="16443" y="11480"/>
                  </a:lnTo>
                  <a:lnTo>
                    <a:pt x="16379" y="11587"/>
                  </a:lnTo>
                  <a:lnTo>
                    <a:pt x="16323" y="11709"/>
                  </a:lnTo>
                  <a:lnTo>
                    <a:pt x="16266" y="11830"/>
                  </a:lnTo>
                  <a:lnTo>
                    <a:pt x="16213" y="11969"/>
                  </a:lnTo>
                  <a:lnTo>
                    <a:pt x="16167" y="12115"/>
                  </a:lnTo>
                  <a:lnTo>
                    <a:pt x="16120" y="12279"/>
                  </a:lnTo>
                  <a:lnTo>
                    <a:pt x="16080" y="12454"/>
                  </a:lnTo>
                  <a:lnTo>
                    <a:pt x="16044" y="12643"/>
                  </a:lnTo>
                  <a:lnTo>
                    <a:pt x="16011" y="12842"/>
                  </a:lnTo>
                  <a:lnTo>
                    <a:pt x="16011" y="14436"/>
                  </a:lnTo>
                  <a:lnTo>
                    <a:pt x="15981" y="14515"/>
                  </a:lnTo>
                  <a:lnTo>
                    <a:pt x="15971" y="14543"/>
                  </a:lnTo>
                  <a:lnTo>
                    <a:pt x="15944" y="14593"/>
                  </a:lnTo>
                  <a:lnTo>
                    <a:pt x="15914" y="14650"/>
                  </a:lnTo>
                  <a:lnTo>
                    <a:pt x="15868" y="14725"/>
                  </a:lnTo>
                  <a:lnTo>
                    <a:pt x="15808" y="14814"/>
                  </a:lnTo>
                  <a:lnTo>
                    <a:pt x="15731" y="14903"/>
                  </a:lnTo>
                  <a:lnTo>
                    <a:pt x="15692" y="14957"/>
                  </a:lnTo>
                  <a:lnTo>
                    <a:pt x="15642" y="15003"/>
                  </a:lnTo>
                  <a:lnTo>
                    <a:pt x="15589" y="15057"/>
                  </a:lnTo>
                  <a:lnTo>
                    <a:pt x="15532" y="15107"/>
                  </a:lnTo>
                  <a:lnTo>
                    <a:pt x="15472" y="15157"/>
                  </a:lnTo>
                  <a:lnTo>
                    <a:pt x="15406" y="15210"/>
                  </a:lnTo>
                  <a:lnTo>
                    <a:pt x="15336" y="15264"/>
                  </a:lnTo>
                  <a:lnTo>
                    <a:pt x="15260" y="15317"/>
                  </a:lnTo>
                  <a:lnTo>
                    <a:pt x="15180" y="15363"/>
                  </a:lnTo>
                  <a:lnTo>
                    <a:pt x="15093" y="15417"/>
                  </a:lnTo>
                  <a:lnTo>
                    <a:pt x="14997" y="15467"/>
                  </a:lnTo>
                  <a:lnTo>
                    <a:pt x="14901" y="15510"/>
                  </a:lnTo>
                  <a:lnTo>
                    <a:pt x="14794" y="15556"/>
                  </a:lnTo>
                  <a:lnTo>
                    <a:pt x="14688" y="15595"/>
                  </a:lnTo>
                  <a:lnTo>
                    <a:pt x="14572" y="15638"/>
                  </a:lnTo>
                  <a:lnTo>
                    <a:pt x="14445" y="15677"/>
                  </a:lnTo>
                  <a:lnTo>
                    <a:pt x="14316" y="15709"/>
                  </a:lnTo>
                  <a:lnTo>
                    <a:pt x="14180" y="15745"/>
                  </a:lnTo>
                  <a:lnTo>
                    <a:pt x="14037" y="15770"/>
                  </a:lnTo>
                  <a:lnTo>
                    <a:pt x="13887" y="15791"/>
                  </a:lnTo>
                  <a:lnTo>
                    <a:pt x="13864" y="15795"/>
                  </a:lnTo>
                  <a:lnTo>
                    <a:pt x="13724" y="15791"/>
                  </a:lnTo>
                  <a:lnTo>
                    <a:pt x="13575" y="15770"/>
                  </a:lnTo>
                  <a:lnTo>
                    <a:pt x="13432" y="15745"/>
                  </a:lnTo>
                  <a:lnTo>
                    <a:pt x="13296" y="15709"/>
                  </a:lnTo>
                  <a:lnTo>
                    <a:pt x="13166" y="15677"/>
                  </a:lnTo>
                  <a:lnTo>
                    <a:pt x="13043" y="15638"/>
                  </a:lnTo>
                  <a:lnTo>
                    <a:pt x="12927" y="15595"/>
                  </a:lnTo>
                  <a:lnTo>
                    <a:pt x="12817" y="15556"/>
                  </a:lnTo>
                  <a:lnTo>
                    <a:pt x="12711" y="15510"/>
                  </a:lnTo>
                  <a:lnTo>
                    <a:pt x="12614" y="15467"/>
                  </a:lnTo>
                  <a:lnTo>
                    <a:pt x="12525" y="15417"/>
                  </a:lnTo>
                  <a:lnTo>
                    <a:pt x="12486" y="15394"/>
                  </a:lnTo>
                  <a:lnTo>
                    <a:pt x="12324" y="15445"/>
                  </a:lnTo>
                  <a:lnTo>
                    <a:pt x="12108" y="15513"/>
                  </a:lnTo>
                  <a:lnTo>
                    <a:pt x="11888" y="15577"/>
                  </a:lnTo>
                  <a:lnTo>
                    <a:pt x="11456" y="15701"/>
                  </a:lnTo>
                  <a:lnTo>
                    <a:pt x="11038" y="15812"/>
                  </a:lnTo>
                  <a:lnTo>
                    <a:pt x="10652" y="15922"/>
                  </a:lnTo>
                  <a:lnTo>
                    <a:pt x="10316" y="16018"/>
                  </a:lnTo>
                  <a:lnTo>
                    <a:pt x="10170" y="16065"/>
                  </a:lnTo>
                  <a:lnTo>
                    <a:pt x="10044" y="16111"/>
                  </a:lnTo>
                  <a:lnTo>
                    <a:pt x="9938" y="16150"/>
                  </a:lnTo>
                  <a:lnTo>
                    <a:pt x="9851" y="16193"/>
                  </a:lnTo>
                  <a:lnTo>
                    <a:pt x="9791" y="16228"/>
                  </a:lnTo>
                  <a:lnTo>
                    <a:pt x="9771" y="16243"/>
                  </a:lnTo>
                  <a:lnTo>
                    <a:pt x="9758" y="16264"/>
                  </a:lnTo>
                  <a:lnTo>
                    <a:pt x="9755" y="16278"/>
                  </a:lnTo>
                  <a:lnTo>
                    <a:pt x="9755" y="16296"/>
                  </a:lnTo>
                  <a:lnTo>
                    <a:pt x="9761" y="16310"/>
                  </a:lnTo>
                  <a:lnTo>
                    <a:pt x="9778" y="16328"/>
                  </a:lnTo>
                  <a:lnTo>
                    <a:pt x="9825" y="16353"/>
                  </a:lnTo>
                  <a:lnTo>
                    <a:pt x="9884" y="16381"/>
                  </a:lnTo>
                  <a:lnTo>
                    <a:pt x="9951" y="16410"/>
                  </a:lnTo>
                  <a:lnTo>
                    <a:pt x="10031" y="16435"/>
                  </a:lnTo>
                  <a:lnTo>
                    <a:pt x="10117" y="16456"/>
                  </a:lnTo>
                  <a:lnTo>
                    <a:pt x="10217" y="16485"/>
                  </a:lnTo>
                  <a:lnTo>
                    <a:pt x="10316" y="16506"/>
                  </a:lnTo>
                  <a:lnTo>
                    <a:pt x="10429" y="16527"/>
                  </a:lnTo>
                  <a:lnTo>
                    <a:pt x="10665" y="16574"/>
                  </a:lnTo>
                  <a:lnTo>
                    <a:pt x="10925" y="16613"/>
                  </a:lnTo>
                  <a:lnTo>
                    <a:pt x="11194" y="16648"/>
                  </a:lnTo>
                  <a:lnTo>
                    <a:pt x="11470" y="16677"/>
                  </a:lnTo>
                  <a:lnTo>
                    <a:pt x="11746" y="16709"/>
                  </a:lnTo>
                  <a:lnTo>
                    <a:pt x="12015" y="16734"/>
                  </a:lnTo>
                  <a:lnTo>
                    <a:pt x="12274" y="16755"/>
                  </a:lnTo>
                  <a:lnTo>
                    <a:pt x="12517" y="16773"/>
                  </a:lnTo>
                  <a:lnTo>
                    <a:pt x="12915" y="16794"/>
                  </a:lnTo>
                  <a:lnTo>
                    <a:pt x="13062" y="16801"/>
                  </a:lnTo>
                  <a:lnTo>
                    <a:pt x="13188" y="16801"/>
                  </a:lnTo>
                  <a:lnTo>
                    <a:pt x="13215" y="16798"/>
                  </a:lnTo>
                  <a:lnTo>
                    <a:pt x="13281" y="16780"/>
                  </a:lnTo>
                  <a:lnTo>
                    <a:pt x="13364" y="16755"/>
                  </a:lnTo>
                  <a:lnTo>
                    <a:pt x="13464" y="16720"/>
                  </a:lnTo>
                  <a:lnTo>
                    <a:pt x="13577" y="16670"/>
                  </a:lnTo>
                  <a:lnTo>
                    <a:pt x="13703" y="16620"/>
                  </a:lnTo>
                  <a:lnTo>
                    <a:pt x="13999" y="16492"/>
                  </a:lnTo>
                  <a:lnTo>
                    <a:pt x="14335" y="16339"/>
                  </a:lnTo>
                  <a:lnTo>
                    <a:pt x="14704" y="16161"/>
                  </a:lnTo>
                  <a:lnTo>
                    <a:pt x="15524" y="15780"/>
                  </a:lnTo>
                  <a:lnTo>
                    <a:pt x="15960" y="15577"/>
                  </a:lnTo>
                  <a:lnTo>
                    <a:pt x="16399" y="15378"/>
                  </a:lnTo>
                  <a:lnTo>
                    <a:pt x="16837" y="15189"/>
                  </a:lnTo>
                  <a:lnTo>
                    <a:pt x="17053" y="15100"/>
                  </a:lnTo>
                  <a:lnTo>
                    <a:pt x="17266" y="15007"/>
                  </a:lnTo>
                  <a:lnTo>
                    <a:pt x="17475" y="14925"/>
                  </a:lnTo>
                  <a:lnTo>
                    <a:pt x="17678" y="14847"/>
                  </a:lnTo>
                  <a:lnTo>
                    <a:pt x="17878" y="14776"/>
                  </a:lnTo>
                  <a:lnTo>
                    <a:pt x="18070" y="14708"/>
                  </a:lnTo>
                  <a:lnTo>
                    <a:pt x="18253" y="14648"/>
                  </a:lnTo>
                  <a:lnTo>
                    <a:pt x="18426" y="14602"/>
                  </a:lnTo>
                  <a:lnTo>
                    <a:pt x="18592" y="14555"/>
                  </a:lnTo>
                  <a:lnTo>
                    <a:pt x="18745" y="14523"/>
                  </a:lnTo>
                  <a:lnTo>
                    <a:pt x="18888" y="14495"/>
                  </a:lnTo>
                  <a:lnTo>
                    <a:pt x="19024" y="14477"/>
                  </a:lnTo>
                  <a:lnTo>
                    <a:pt x="19151" y="14459"/>
                  </a:lnTo>
                  <a:lnTo>
                    <a:pt x="19267" y="14452"/>
                  </a:lnTo>
                  <a:lnTo>
                    <a:pt x="19377" y="14445"/>
                  </a:lnTo>
                  <a:lnTo>
                    <a:pt x="19476" y="14438"/>
                  </a:lnTo>
                  <a:lnTo>
                    <a:pt x="19569" y="14445"/>
                  </a:lnTo>
                  <a:lnTo>
                    <a:pt x="19656" y="14452"/>
                  </a:lnTo>
                  <a:lnTo>
                    <a:pt x="19735" y="14463"/>
                  </a:lnTo>
                  <a:lnTo>
                    <a:pt x="19805" y="14477"/>
                  </a:lnTo>
                  <a:lnTo>
                    <a:pt x="19868" y="14495"/>
                  </a:lnTo>
                  <a:lnTo>
                    <a:pt x="19928" y="14520"/>
                  </a:lnTo>
                  <a:lnTo>
                    <a:pt x="19975" y="14545"/>
                  </a:lnTo>
                  <a:lnTo>
                    <a:pt x="20021" y="14569"/>
                  </a:lnTo>
                  <a:lnTo>
                    <a:pt x="20061" y="14605"/>
                  </a:lnTo>
                  <a:lnTo>
                    <a:pt x="20094" y="14637"/>
                  </a:lnTo>
                  <a:lnTo>
                    <a:pt x="20121" y="14676"/>
                  </a:lnTo>
                  <a:lnTo>
                    <a:pt x="20144" y="14715"/>
                  </a:lnTo>
                  <a:lnTo>
                    <a:pt x="20161" y="14758"/>
                  </a:lnTo>
                  <a:lnTo>
                    <a:pt x="20174" y="14801"/>
                  </a:lnTo>
                  <a:lnTo>
                    <a:pt x="20181" y="14847"/>
                  </a:lnTo>
                  <a:lnTo>
                    <a:pt x="20184" y="14897"/>
                  </a:lnTo>
                  <a:lnTo>
                    <a:pt x="20184" y="14950"/>
                  </a:lnTo>
                  <a:lnTo>
                    <a:pt x="20181" y="14997"/>
                  </a:lnTo>
                  <a:lnTo>
                    <a:pt x="20174" y="15054"/>
                  </a:lnTo>
                  <a:lnTo>
                    <a:pt x="20161" y="15107"/>
                  </a:lnTo>
                  <a:lnTo>
                    <a:pt x="20148" y="15160"/>
                  </a:lnTo>
                  <a:lnTo>
                    <a:pt x="20134" y="15217"/>
                  </a:lnTo>
                  <a:lnTo>
                    <a:pt x="20111" y="15274"/>
                  </a:lnTo>
                  <a:lnTo>
                    <a:pt x="20091" y="15331"/>
                  </a:lnTo>
                  <a:lnTo>
                    <a:pt x="20072" y="15373"/>
                  </a:lnTo>
                  <a:lnTo>
                    <a:pt x="17513" y="17273"/>
                  </a:lnTo>
                  <a:lnTo>
                    <a:pt x="19253" y="16322"/>
                  </a:lnTo>
                  <a:lnTo>
                    <a:pt x="19214" y="16349"/>
                  </a:lnTo>
                  <a:lnTo>
                    <a:pt x="19214" y="16349"/>
                  </a:lnTo>
                  <a:lnTo>
                    <a:pt x="19174" y="16371"/>
                  </a:lnTo>
                  <a:lnTo>
                    <a:pt x="19204" y="16356"/>
                  </a:lnTo>
                  <a:lnTo>
                    <a:pt x="19214" y="16349"/>
                  </a:lnTo>
                  <a:lnTo>
                    <a:pt x="19323" y="16296"/>
                  </a:lnTo>
                  <a:lnTo>
                    <a:pt x="19486" y="16225"/>
                  </a:lnTo>
                  <a:lnTo>
                    <a:pt x="19589" y="16182"/>
                  </a:lnTo>
                  <a:lnTo>
                    <a:pt x="19699" y="16139"/>
                  </a:lnTo>
                  <a:lnTo>
                    <a:pt x="19815" y="16097"/>
                  </a:lnTo>
                  <a:lnTo>
                    <a:pt x="19942" y="16054"/>
                  </a:lnTo>
                  <a:lnTo>
                    <a:pt x="20074" y="16015"/>
                  </a:lnTo>
                  <a:lnTo>
                    <a:pt x="20207" y="15983"/>
                  </a:lnTo>
                  <a:lnTo>
                    <a:pt x="20347" y="15951"/>
                  </a:lnTo>
                  <a:lnTo>
                    <a:pt x="20483" y="15929"/>
                  </a:lnTo>
                  <a:lnTo>
                    <a:pt x="20623" y="15915"/>
                  </a:lnTo>
                  <a:lnTo>
                    <a:pt x="20693" y="15912"/>
                  </a:lnTo>
                  <a:lnTo>
                    <a:pt x="20759" y="15908"/>
                  </a:lnTo>
                  <a:lnTo>
                    <a:pt x="20826" y="15912"/>
                  </a:lnTo>
                  <a:lnTo>
                    <a:pt x="20889" y="15915"/>
                  </a:lnTo>
                  <a:lnTo>
                    <a:pt x="20952" y="15926"/>
                  </a:lnTo>
                  <a:lnTo>
                    <a:pt x="21015" y="15936"/>
                  </a:lnTo>
                  <a:lnTo>
                    <a:pt x="21075" y="15947"/>
                  </a:lnTo>
                  <a:lnTo>
                    <a:pt x="21128" y="15968"/>
                  </a:lnTo>
                  <a:lnTo>
                    <a:pt x="21181" y="15986"/>
                  </a:lnTo>
                  <a:lnTo>
                    <a:pt x="21234" y="16008"/>
                  </a:lnTo>
                  <a:lnTo>
                    <a:pt x="21281" y="16036"/>
                  </a:lnTo>
                  <a:lnTo>
                    <a:pt x="21324" y="16061"/>
                  </a:lnTo>
                  <a:lnTo>
                    <a:pt x="21371" y="16090"/>
                  </a:lnTo>
                  <a:lnTo>
                    <a:pt x="21411" y="16122"/>
                  </a:lnTo>
                  <a:lnTo>
                    <a:pt x="21444" y="16150"/>
                  </a:lnTo>
                  <a:lnTo>
                    <a:pt x="21477" y="16186"/>
                  </a:lnTo>
                  <a:lnTo>
                    <a:pt x="21507" y="16218"/>
                  </a:lnTo>
                  <a:lnTo>
                    <a:pt x="21530" y="16257"/>
                  </a:lnTo>
                  <a:lnTo>
                    <a:pt x="21553" y="16292"/>
                  </a:lnTo>
                  <a:lnTo>
                    <a:pt x="21570" y="16332"/>
                  </a:lnTo>
                  <a:lnTo>
                    <a:pt x="21583" y="16367"/>
                  </a:lnTo>
                  <a:lnTo>
                    <a:pt x="21593" y="16406"/>
                  </a:lnTo>
                  <a:lnTo>
                    <a:pt x="21597" y="16442"/>
                  </a:lnTo>
                  <a:lnTo>
                    <a:pt x="21600" y="16481"/>
                  </a:lnTo>
                  <a:lnTo>
                    <a:pt x="21597" y="16520"/>
                  </a:lnTo>
                  <a:lnTo>
                    <a:pt x="21587" y="16559"/>
                  </a:lnTo>
                  <a:lnTo>
                    <a:pt x="21573" y="16595"/>
                  </a:lnTo>
                  <a:lnTo>
                    <a:pt x="21557" y="16634"/>
                  </a:lnTo>
                  <a:lnTo>
                    <a:pt x="21530" y="16666"/>
                  </a:lnTo>
                  <a:lnTo>
                    <a:pt x="21504" y="16705"/>
                  </a:lnTo>
                  <a:lnTo>
                    <a:pt x="21467" y="16737"/>
                  </a:lnTo>
                  <a:lnTo>
                    <a:pt x="21430" y="16773"/>
                  </a:lnTo>
                  <a:lnTo>
                    <a:pt x="21384" y="16801"/>
                  </a:lnTo>
                  <a:lnTo>
                    <a:pt x="21331" y="16833"/>
                  </a:lnTo>
                  <a:lnTo>
                    <a:pt x="21111" y="16955"/>
                  </a:lnTo>
                  <a:lnTo>
                    <a:pt x="20889" y="17083"/>
                  </a:lnTo>
                  <a:lnTo>
                    <a:pt x="20673" y="17211"/>
                  </a:lnTo>
                  <a:lnTo>
                    <a:pt x="20473" y="17335"/>
                  </a:lnTo>
                  <a:lnTo>
                    <a:pt x="20161" y="17524"/>
                  </a:lnTo>
                  <a:lnTo>
                    <a:pt x="20038" y="17602"/>
                  </a:lnTo>
                  <a:lnTo>
                    <a:pt x="20759" y="17140"/>
                  </a:lnTo>
                  <a:lnTo>
                    <a:pt x="15817" y="19952"/>
                  </a:lnTo>
                  <a:lnTo>
                    <a:pt x="15681" y="20027"/>
                  </a:lnTo>
                  <a:lnTo>
                    <a:pt x="15521" y="20112"/>
                  </a:lnTo>
                  <a:lnTo>
                    <a:pt x="15312" y="20222"/>
                  </a:lnTo>
                  <a:lnTo>
                    <a:pt x="15059" y="20351"/>
                  </a:lnTo>
                  <a:lnTo>
                    <a:pt x="14767" y="20496"/>
                  </a:lnTo>
                  <a:lnTo>
                    <a:pt x="14448" y="20653"/>
                  </a:lnTo>
                  <a:lnTo>
                    <a:pt x="14105" y="20810"/>
                  </a:lnTo>
                  <a:lnTo>
                    <a:pt x="13746" y="20966"/>
                  </a:lnTo>
                  <a:lnTo>
                    <a:pt x="13564" y="21045"/>
                  </a:lnTo>
                  <a:lnTo>
                    <a:pt x="13384" y="21119"/>
                  </a:lnTo>
                  <a:lnTo>
                    <a:pt x="13198" y="21191"/>
                  </a:lnTo>
                  <a:lnTo>
                    <a:pt x="13012" y="21258"/>
                  </a:lnTo>
                  <a:lnTo>
                    <a:pt x="12829" y="21322"/>
                  </a:lnTo>
                  <a:lnTo>
                    <a:pt x="12653" y="21379"/>
                  </a:lnTo>
                  <a:lnTo>
                    <a:pt x="12473" y="21433"/>
                  </a:lnTo>
                  <a:lnTo>
                    <a:pt x="12301" y="21479"/>
                  </a:lnTo>
                  <a:lnTo>
                    <a:pt x="12134" y="21522"/>
                  </a:lnTo>
                  <a:lnTo>
                    <a:pt x="11975" y="21554"/>
                  </a:lnTo>
                  <a:lnTo>
                    <a:pt x="11819" y="21575"/>
                  </a:lnTo>
                  <a:lnTo>
                    <a:pt x="11672" y="21593"/>
                  </a:lnTo>
                  <a:lnTo>
                    <a:pt x="11603" y="21596"/>
                  </a:lnTo>
                  <a:lnTo>
                    <a:pt x="11536" y="21600"/>
                  </a:lnTo>
                  <a:lnTo>
                    <a:pt x="11470" y="21600"/>
                  </a:lnTo>
                  <a:lnTo>
                    <a:pt x="11407" y="21596"/>
                  </a:lnTo>
                  <a:lnTo>
                    <a:pt x="11270" y="21582"/>
                  </a:lnTo>
                  <a:lnTo>
                    <a:pt x="11114" y="21564"/>
                  </a:lnTo>
                  <a:lnTo>
                    <a:pt x="10735" y="21522"/>
                  </a:lnTo>
                  <a:lnTo>
                    <a:pt x="10290" y="21458"/>
                  </a:lnTo>
                  <a:lnTo>
                    <a:pt x="9781" y="21383"/>
                  </a:lnTo>
                  <a:lnTo>
                    <a:pt x="8635" y="21205"/>
                  </a:lnTo>
                  <a:lnTo>
                    <a:pt x="7402" y="21009"/>
                  </a:lnTo>
                  <a:lnTo>
                    <a:pt x="6172" y="20820"/>
                  </a:lnTo>
                  <a:lnTo>
                    <a:pt x="5590" y="20735"/>
                  </a:lnTo>
                  <a:lnTo>
                    <a:pt x="5049" y="20657"/>
                  </a:lnTo>
                  <a:lnTo>
                    <a:pt x="4560" y="20593"/>
                  </a:lnTo>
                  <a:lnTo>
                    <a:pt x="4131" y="20543"/>
                  </a:lnTo>
                  <a:lnTo>
                    <a:pt x="3942" y="20525"/>
                  </a:lnTo>
                  <a:lnTo>
                    <a:pt x="3779" y="20511"/>
                  </a:lnTo>
                  <a:lnTo>
                    <a:pt x="3636" y="20500"/>
                  </a:lnTo>
                  <a:lnTo>
                    <a:pt x="3516" y="20496"/>
                  </a:lnTo>
                  <a:lnTo>
                    <a:pt x="3287" y="20500"/>
                  </a:lnTo>
                  <a:lnTo>
                    <a:pt x="3034" y="20504"/>
                  </a:lnTo>
                  <a:lnTo>
                    <a:pt x="2483" y="20521"/>
                  </a:lnTo>
                  <a:lnTo>
                    <a:pt x="1898" y="20543"/>
                  </a:lnTo>
                  <a:lnTo>
                    <a:pt x="1326" y="20568"/>
                  </a:lnTo>
                  <a:lnTo>
                    <a:pt x="389" y="20614"/>
                  </a:lnTo>
                  <a:lnTo>
                    <a:pt x="0" y="20635"/>
                  </a:lnTo>
                  <a:lnTo>
                    <a:pt x="199" y="16833"/>
                  </a:lnTo>
                  <a:lnTo>
                    <a:pt x="299" y="16844"/>
                  </a:lnTo>
                  <a:lnTo>
                    <a:pt x="568" y="16869"/>
                  </a:lnTo>
                  <a:lnTo>
                    <a:pt x="754" y="16883"/>
                  </a:lnTo>
                  <a:lnTo>
                    <a:pt x="964" y="16894"/>
                  </a:lnTo>
                  <a:lnTo>
                    <a:pt x="1196" y="16908"/>
                  </a:lnTo>
                  <a:lnTo>
                    <a:pt x="1439" y="16912"/>
                  </a:lnTo>
                  <a:lnTo>
                    <a:pt x="1692" y="16908"/>
                  </a:lnTo>
                  <a:lnTo>
                    <a:pt x="1818" y="16901"/>
                  </a:lnTo>
                  <a:lnTo>
                    <a:pt x="1948" y="16890"/>
                  </a:lnTo>
                  <a:lnTo>
                    <a:pt x="2074" y="16880"/>
                  </a:lnTo>
                  <a:lnTo>
                    <a:pt x="2200" y="16869"/>
                  </a:lnTo>
                  <a:lnTo>
                    <a:pt x="2320" y="16851"/>
                  </a:lnTo>
                  <a:lnTo>
                    <a:pt x="2443" y="16833"/>
                  </a:lnTo>
                  <a:lnTo>
                    <a:pt x="2675" y="16784"/>
                  </a:lnTo>
                  <a:lnTo>
                    <a:pt x="2779" y="16748"/>
                  </a:lnTo>
                  <a:lnTo>
                    <a:pt x="2882" y="16716"/>
                  </a:lnTo>
                  <a:lnTo>
                    <a:pt x="2978" y="16673"/>
                  </a:lnTo>
                  <a:lnTo>
                    <a:pt x="3064" y="16631"/>
                  </a:lnTo>
                  <a:lnTo>
                    <a:pt x="3147" y="16581"/>
                  </a:lnTo>
                  <a:lnTo>
                    <a:pt x="3184" y="16552"/>
                  </a:lnTo>
                  <a:lnTo>
                    <a:pt x="3221" y="16524"/>
                  </a:lnTo>
                  <a:lnTo>
                    <a:pt x="3367" y="16406"/>
                  </a:lnTo>
                  <a:lnTo>
                    <a:pt x="3536" y="16275"/>
                  </a:lnTo>
                  <a:lnTo>
                    <a:pt x="3726" y="16139"/>
                  </a:lnTo>
                  <a:lnTo>
                    <a:pt x="3935" y="15997"/>
                  </a:lnTo>
                  <a:lnTo>
                    <a:pt x="4154" y="15855"/>
                  </a:lnTo>
                  <a:lnTo>
                    <a:pt x="4384" y="15709"/>
                  </a:lnTo>
                  <a:lnTo>
                    <a:pt x="4616" y="15566"/>
                  </a:lnTo>
                  <a:lnTo>
                    <a:pt x="4852" y="15427"/>
                  </a:lnTo>
                  <a:lnTo>
                    <a:pt x="5085" y="15292"/>
                  </a:lnTo>
                  <a:lnTo>
                    <a:pt x="5318" y="15168"/>
                  </a:lnTo>
                  <a:lnTo>
                    <a:pt x="5537" y="15050"/>
                  </a:lnTo>
                  <a:lnTo>
                    <a:pt x="5746" y="14943"/>
                  </a:lnTo>
                  <a:lnTo>
                    <a:pt x="5936" y="14851"/>
                  </a:lnTo>
                  <a:lnTo>
                    <a:pt x="6112" y="14776"/>
                  </a:lnTo>
                  <a:lnTo>
                    <a:pt x="6258" y="14715"/>
                  </a:lnTo>
                  <a:lnTo>
                    <a:pt x="6325" y="14694"/>
                  </a:lnTo>
                  <a:lnTo>
                    <a:pt x="6381" y="14676"/>
                  </a:lnTo>
                  <a:lnTo>
                    <a:pt x="6454" y="14662"/>
                  </a:lnTo>
                  <a:lnTo>
                    <a:pt x="6557" y="14637"/>
                  </a:lnTo>
                  <a:lnTo>
                    <a:pt x="6857" y="14580"/>
                  </a:lnTo>
                  <a:lnTo>
                    <a:pt x="7262" y="14509"/>
                  </a:lnTo>
                  <a:lnTo>
                    <a:pt x="7754" y="14431"/>
                  </a:lnTo>
                  <a:lnTo>
                    <a:pt x="8316" y="14349"/>
                  </a:lnTo>
                  <a:lnTo>
                    <a:pt x="8930" y="14267"/>
                  </a:lnTo>
                  <a:lnTo>
                    <a:pt x="9253" y="14228"/>
                  </a:lnTo>
                  <a:lnTo>
                    <a:pt x="9579" y="14189"/>
                  </a:lnTo>
                  <a:lnTo>
                    <a:pt x="9911" y="14149"/>
                  </a:lnTo>
                  <a:lnTo>
                    <a:pt x="10247" y="14117"/>
                  </a:lnTo>
                  <a:lnTo>
                    <a:pt x="10579" y="14089"/>
                  </a:lnTo>
                  <a:lnTo>
                    <a:pt x="10908" y="14060"/>
                  </a:lnTo>
                  <a:lnTo>
                    <a:pt x="11237" y="14039"/>
                  </a:lnTo>
                  <a:lnTo>
                    <a:pt x="11553" y="14021"/>
                  </a:lnTo>
                  <a:lnTo>
                    <a:pt x="11604" y="14018"/>
                  </a:lnTo>
                  <a:lnTo>
                    <a:pt x="11604" y="12842"/>
                  </a:lnTo>
                  <a:lnTo>
                    <a:pt x="11568" y="12643"/>
                  </a:lnTo>
                  <a:lnTo>
                    <a:pt x="11534" y="12454"/>
                  </a:lnTo>
                  <a:lnTo>
                    <a:pt x="11491" y="12279"/>
                  </a:lnTo>
                  <a:lnTo>
                    <a:pt x="11448" y="12115"/>
                  </a:lnTo>
                  <a:lnTo>
                    <a:pt x="11398" y="11969"/>
                  </a:lnTo>
                  <a:lnTo>
                    <a:pt x="11345" y="11830"/>
                  </a:lnTo>
                  <a:lnTo>
                    <a:pt x="11292" y="11709"/>
                  </a:lnTo>
                  <a:lnTo>
                    <a:pt x="11235" y="11587"/>
                  </a:lnTo>
                  <a:lnTo>
                    <a:pt x="11176" y="11480"/>
                  </a:lnTo>
                  <a:lnTo>
                    <a:pt x="11112" y="11377"/>
                  </a:lnTo>
                  <a:lnTo>
                    <a:pt x="11046" y="11281"/>
                  </a:lnTo>
                  <a:lnTo>
                    <a:pt x="10979" y="11188"/>
                  </a:lnTo>
                  <a:lnTo>
                    <a:pt x="10913" y="11099"/>
                  </a:lnTo>
                  <a:lnTo>
                    <a:pt x="10843" y="11013"/>
                  </a:lnTo>
                  <a:lnTo>
                    <a:pt x="10704" y="10846"/>
                  </a:lnTo>
                  <a:lnTo>
                    <a:pt x="10607" y="10735"/>
                  </a:lnTo>
                  <a:lnTo>
                    <a:pt x="10518" y="10625"/>
                  </a:lnTo>
                  <a:lnTo>
                    <a:pt x="10421" y="10507"/>
                  </a:lnTo>
                  <a:lnTo>
                    <a:pt x="10331" y="10386"/>
                  </a:lnTo>
                  <a:lnTo>
                    <a:pt x="10245" y="10257"/>
                  </a:lnTo>
                  <a:lnTo>
                    <a:pt x="10162" y="10118"/>
                  </a:lnTo>
                  <a:lnTo>
                    <a:pt x="10119" y="10043"/>
                  </a:lnTo>
                  <a:lnTo>
                    <a:pt x="10079" y="9969"/>
                  </a:lnTo>
                  <a:lnTo>
                    <a:pt x="10039" y="9890"/>
                  </a:lnTo>
                  <a:lnTo>
                    <a:pt x="10002" y="9804"/>
                  </a:lnTo>
                  <a:lnTo>
                    <a:pt x="9966" y="9715"/>
                  </a:lnTo>
                  <a:lnTo>
                    <a:pt x="9929" y="9626"/>
                  </a:lnTo>
                  <a:lnTo>
                    <a:pt x="9896" y="9533"/>
                  </a:lnTo>
                  <a:lnTo>
                    <a:pt x="9863" y="9434"/>
                  </a:lnTo>
                  <a:lnTo>
                    <a:pt x="9833" y="9330"/>
                  </a:lnTo>
                  <a:lnTo>
                    <a:pt x="9803" y="9220"/>
                  </a:lnTo>
                  <a:lnTo>
                    <a:pt x="9777" y="9109"/>
                  </a:lnTo>
                  <a:lnTo>
                    <a:pt x="9753" y="8988"/>
                  </a:lnTo>
                  <a:lnTo>
                    <a:pt x="9727" y="8863"/>
                  </a:lnTo>
                  <a:lnTo>
                    <a:pt x="9707" y="8735"/>
                  </a:lnTo>
                  <a:lnTo>
                    <a:pt x="9687" y="8599"/>
                  </a:lnTo>
                  <a:lnTo>
                    <a:pt x="9667" y="8457"/>
                  </a:lnTo>
                  <a:lnTo>
                    <a:pt x="9654" y="8310"/>
                  </a:lnTo>
                  <a:lnTo>
                    <a:pt x="9640" y="8157"/>
                  </a:lnTo>
                  <a:lnTo>
                    <a:pt x="9634" y="7993"/>
                  </a:lnTo>
                  <a:lnTo>
                    <a:pt x="9624" y="7826"/>
                  </a:lnTo>
                  <a:lnTo>
                    <a:pt x="9620" y="7633"/>
                  </a:lnTo>
                  <a:lnTo>
                    <a:pt x="9624" y="7448"/>
                  </a:lnTo>
                  <a:lnTo>
                    <a:pt x="9637" y="7266"/>
                  </a:lnTo>
                  <a:lnTo>
                    <a:pt x="9654" y="7087"/>
                  </a:lnTo>
                  <a:lnTo>
                    <a:pt x="9677" y="6913"/>
                  </a:lnTo>
                  <a:lnTo>
                    <a:pt x="9713" y="6745"/>
                  </a:lnTo>
                  <a:lnTo>
                    <a:pt x="9757" y="6581"/>
                  </a:lnTo>
                  <a:lnTo>
                    <a:pt x="9800" y="6421"/>
                  </a:lnTo>
                  <a:lnTo>
                    <a:pt x="9856" y="6260"/>
                  </a:lnTo>
                  <a:lnTo>
                    <a:pt x="9919" y="6107"/>
                  </a:lnTo>
                  <a:lnTo>
                    <a:pt x="9989" y="5961"/>
                  </a:lnTo>
                  <a:lnTo>
                    <a:pt x="10029" y="5889"/>
                  </a:lnTo>
                  <a:lnTo>
                    <a:pt x="10066" y="5818"/>
                  </a:lnTo>
                  <a:lnTo>
                    <a:pt x="10109" y="5747"/>
                  </a:lnTo>
                  <a:lnTo>
                    <a:pt x="10149" y="5679"/>
                  </a:lnTo>
                  <a:lnTo>
                    <a:pt x="10245" y="5543"/>
                  </a:lnTo>
                  <a:lnTo>
                    <a:pt x="10341" y="5419"/>
                  </a:lnTo>
                  <a:lnTo>
                    <a:pt x="10448" y="5290"/>
                  </a:lnTo>
                  <a:lnTo>
                    <a:pt x="10557" y="5173"/>
                  </a:lnTo>
                  <a:lnTo>
                    <a:pt x="10674" y="5066"/>
                  </a:lnTo>
                  <a:lnTo>
                    <a:pt x="10790" y="4962"/>
                  </a:lnTo>
                  <a:lnTo>
                    <a:pt x="10913" y="4866"/>
                  </a:lnTo>
                  <a:lnTo>
                    <a:pt x="11039" y="4777"/>
                  </a:lnTo>
                  <a:lnTo>
                    <a:pt x="11162" y="4695"/>
                  </a:lnTo>
                  <a:lnTo>
                    <a:pt x="11292" y="4616"/>
                  </a:lnTo>
                  <a:lnTo>
                    <a:pt x="11421" y="4545"/>
                  </a:lnTo>
                  <a:lnTo>
                    <a:pt x="11551" y="4477"/>
                  </a:lnTo>
                  <a:lnTo>
                    <a:pt x="11684" y="4417"/>
                  </a:lnTo>
                  <a:lnTo>
                    <a:pt x="11814" y="4360"/>
                  </a:lnTo>
                  <a:lnTo>
                    <a:pt x="11946" y="4306"/>
                  </a:lnTo>
                  <a:lnTo>
                    <a:pt x="12076" y="4263"/>
                  </a:lnTo>
                  <a:lnTo>
                    <a:pt x="12206" y="4221"/>
                  </a:lnTo>
                  <a:lnTo>
                    <a:pt x="12458" y="4149"/>
                  </a:lnTo>
                  <a:lnTo>
                    <a:pt x="12697" y="4092"/>
                  </a:lnTo>
                  <a:lnTo>
                    <a:pt x="12814" y="4067"/>
                  </a:lnTo>
                  <a:lnTo>
                    <a:pt x="12927" y="4049"/>
                  </a:lnTo>
                  <a:lnTo>
                    <a:pt x="13133" y="4017"/>
                  </a:lnTo>
                  <a:lnTo>
                    <a:pt x="13316" y="3996"/>
                  </a:lnTo>
                  <a:lnTo>
                    <a:pt x="13478" y="3982"/>
                  </a:lnTo>
                  <a:lnTo>
                    <a:pt x="13608" y="3975"/>
                  </a:lnTo>
                  <a:lnTo>
                    <a:pt x="13704" y="3971"/>
                  </a:lnTo>
                  <a:close/>
                  <a:moveTo>
                    <a:pt x="19001" y="2422"/>
                  </a:moveTo>
                  <a:lnTo>
                    <a:pt x="19031" y="2425"/>
                  </a:lnTo>
                  <a:lnTo>
                    <a:pt x="19067" y="2429"/>
                  </a:lnTo>
                  <a:lnTo>
                    <a:pt x="19101" y="2436"/>
                  </a:lnTo>
                  <a:lnTo>
                    <a:pt x="19134" y="2454"/>
                  </a:lnTo>
                  <a:lnTo>
                    <a:pt x="19164" y="2468"/>
                  </a:lnTo>
                  <a:lnTo>
                    <a:pt x="19197" y="2486"/>
                  </a:lnTo>
                  <a:lnTo>
                    <a:pt x="19224" y="2507"/>
                  </a:lnTo>
                  <a:lnTo>
                    <a:pt x="19254" y="2536"/>
                  </a:lnTo>
                  <a:lnTo>
                    <a:pt x="19277" y="2564"/>
                  </a:lnTo>
                  <a:lnTo>
                    <a:pt x="19297" y="2596"/>
                  </a:lnTo>
                  <a:lnTo>
                    <a:pt x="19317" y="2628"/>
                  </a:lnTo>
                  <a:lnTo>
                    <a:pt x="19334" y="2664"/>
                  </a:lnTo>
                  <a:lnTo>
                    <a:pt x="19344" y="2696"/>
                  </a:lnTo>
                  <a:lnTo>
                    <a:pt x="19350" y="2732"/>
                  </a:lnTo>
                  <a:lnTo>
                    <a:pt x="19357" y="2771"/>
                  </a:lnTo>
                  <a:lnTo>
                    <a:pt x="19357" y="2842"/>
                  </a:lnTo>
                  <a:lnTo>
                    <a:pt x="19350" y="2881"/>
                  </a:lnTo>
                  <a:lnTo>
                    <a:pt x="19344" y="2917"/>
                  </a:lnTo>
                  <a:lnTo>
                    <a:pt x="19334" y="2952"/>
                  </a:lnTo>
                  <a:lnTo>
                    <a:pt x="19317" y="2984"/>
                  </a:lnTo>
                  <a:lnTo>
                    <a:pt x="19297" y="3017"/>
                  </a:lnTo>
                  <a:lnTo>
                    <a:pt x="19277" y="3049"/>
                  </a:lnTo>
                  <a:lnTo>
                    <a:pt x="19254" y="3077"/>
                  </a:lnTo>
                  <a:lnTo>
                    <a:pt x="18175" y="4231"/>
                  </a:lnTo>
                  <a:lnTo>
                    <a:pt x="18145" y="4259"/>
                  </a:lnTo>
                  <a:lnTo>
                    <a:pt x="18118" y="4281"/>
                  </a:lnTo>
                  <a:lnTo>
                    <a:pt x="18085" y="4299"/>
                  </a:lnTo>
                  <a:lnTo>
                    <a:pt x="18055" y="4316"/>
                  </a:lnTo>
                  <a:lnTo>
                    <a:pt x="18022" y="4331"/>
                  </a:lnTo>
                  <a:lnTo>
                    <a:pt x="17989" y="4338"/>
                  </a:lnTo>
                  <a:lnTo>
                    <a:pt x="17952" y="4345"/>
                  </a:lnTo>
                  <a:lnTo>
                    <a:pt x="17885" y="4345"/>
                  </a:lnTo>
                  <a:lnTo>
                    <a:pt x="17852" y="4338"/>
                  </a:lnTo>
                  <a:lnTo>
                    <a:pt x="17815" y="4331"/>
                  </a:lnTo>
                  <a:lnTo>
                    <a:pt x="17786" y="4316"/>
                  </a:lnTo>
                  <a:lnTo>
                    <a:pt x="17752" y="4299"/>
                  </a:lnTo>
                  <a:lnTo>
                    <a:pt x="17722" y="4281"/>
                  </a:lnTo>
                  <a:lnTo>
                    <a:pt x="17692" y="4259"/>
                  </a:lnTo>
                  <a:lnTo>
                    <a:pt x="17666" y="4231"/>
                  </a:lnTo>
                  <a:lnTo>
                    <a:pt x="17642" y="4202"/>
                  </a:lnTo>
                  <a:lnTo>
                    <a:pt x="17619" y="4170"/>
                  </a:lnTo>
                  <a:lnTo>
                    <a:pt x="17602" y="4138"/>
                  </a:lnTo>
                  <a:lnTo>
                    <a:pt x="17589" y="4103"/>
                  </a:lnTo>
                  <a:lnTo>
                    <a:pt x="17576" y="4071"/>
                  </a:lnTo>
                  <a:lnTo>
                    <a:pt x="17569" y="4032"/>
                  </a:lnTo>
                  <a:lnTo>
                    <a:pt x="17566" y="3996"/>
                  </a:lnTo>
                  <a:lnTo>
                    <a:pt x="17562" y="3964"/>
                  </a:lnTo>
                  <a:lnTo>
                    <a:pt x="17566" y="3925"/>
                  </a:lnTo>
                  <a:lnTo>
                    <a:pt x="17569" y="3886"/>
                  </a:lnTo>
                  <a:lnTo>
                    <a:pt x="17576" y="3850"/>
                  </a:lnTo>
                  <a:lnTo>
                    <a:pt x="17589" y="3814"/>
                  </a:lnTo>
                  <a:lnTo>
                    <a:pt x="17602" y="3782"/>
                  </a:lnTo>
                  <a:lnTo>
                    <a:pt x="17619" y="3750"/>
                  </a:lnTo>
                  <a:lnTo>
                    <a:pt x="17642" y="3718"/>
                  </a:lnTo>
                  <a:lnTo>
                    <a:pt x="17666" y="3690"/>
                  </a:lnTo>
                  <a:lnTo>
                    <a:pt x="18744" y="2536"/>
                  </a:lnTo>
                  <a:lnTo>
                    <a:pt x="18771" y="2507"/>
                  </a:lnTo>
                  <a:lnTo>
                    <a:pt x="18801" y="2486"/>
                  </a:lnTo>
                  <a:lnTo>
                    <a:pt x="18831" y="2468"/>
                  </a:lnTo>
                  <a:lnTo>
                    <a:pt x="18864" y="2454"/>
                  </a:lnTo>
                  <a:lnTo>
                    <a:pt x="18894" y="2436"/>
                  </a:lnTo>
                  <a:lnTo>
                    <a:pt x="18931" y="2429"/>
                  </a:lnTo>
                  <a:lnTo>
                    <a:pt x="18964" y="2425"/>
                  </a:lnTo>
                  <a:lnTo>
                    <a:pt x="19001" y="2422"/>
                  </a:lnTo>
                  <a:close/>
                  <a:moveTo>
                    <a:pt x="8913" y="2422"/>
                  </a:moveTo>
                  <a:lnTo>
                    <a:pt x="8949" y="2425"/>
                  </a:lnTo>
                  <a:lnTo>
                    <a:pt x="8979" y="2429"/>
                  </a:lnTo>
                  <a:lnTo>
                    <a:pt x="9015" y="2436"/>
                  </a:lnTo>
                  <a:lnTo>
                    <a:pt x="9045" y="2454"/>
                  </a:lnTo>
                  <a:lnTo>
                    <a:pt x="9078" y="2468"/>
                  </a:lnTo>
                  <a:lnTo>
                    <a:pt x="9108" y="2486"/>
                  </a:lnTo>
                  <a:lnTo>
                    <a:pt x="9134" y="2507"/>
                  </a:lnTo>
                  <a:lnTo>
                    <a:pt x="9164" y="2536"/>
                  </a:lnTo>
                  <a:lnTo>
                    <a:pt x="10233" y="3690"/>
                  </a:lnTo>
                  <a:lnTo>
                    <a:pt x="10256" y="3718"/>
                  </a:lnTo>
                  <a:lnTo>
                    <a:pt x="10275" y="3750"/>
                  </a:lnTo>
                  <a:lnTo>
                    <a:pt x="10299" y="3782"/>
                  </a:lnTo>
                  <a:lnTo>
                    <a:pt x="10312" y="3814"/>
                  </a:lnTo>
                  <a:lnTo>
                    <a:pt x="10322" y="3850"/>
                  </a:lnTo>
                  <a:lnTo>
                    <a:pt x="10328" y="3886"/>
                  </a:lnTo>
                  <a:lnTo>
                    <a:pt x="10335" y="3925"/>
                  </a:lnTo>
                  <a:lnTo>
                    <a:pt x="10335" y="3996"/>
                  </a:lnTo>
                  <a:lnTo>
                    <a:pt x="10328" y="4032"/>
                  </a:lnTo>
                  <a:lnTo>
                    <a:pt x="10322" y="4071"/>
                  </a:lnTo>
                  <a:lnTo>
                    <a:pt x="10312" y="4103"/>
                  </a:lnTo>
                  <a:lnTo>
                    <a:pt x="10299" y="4138"/>
                  </a:lnTo>
                  <a:lnTo>
                    <a:pt x="10275" y="4170"/>
                  </a:lnTo>
                  <a:lnTo>
                    <a:pt x="10256" y="4202"/>
                  </a:lnTo>
                  <a:lnTo>
                    <a:pt x="10233" y="4231"/>
                  </a:lnTo>
                  <a:lnTo>
                    <a:pt x="10206" y="4259"/>
                  </a:lnTo>
                  <a:lnTo>
                    <a:pt x="10176" y="4281"/>
                  </a:lnTo>
                  <a:lnTo>
                    <a:pt x="10150" y="4299"/>
                  </a:lnTo>
                  <a:lnTo>
                    <a:pt x="10117" y="4316"/>
                  </a:lnTo>
                  <a:lnTo>
                    <a:pt x="10084" y="4331"/>
                  </a:lnTo>
                  <a:lnTo>
                    <a:pt x="10051" y="4338"/>
                  </a:lnTo>
                  <a:lnTo>
                    <a:pt x="10018" y="4345"/>
                  </a:lnTo>
                  <a:lnTo>
                    <a:pt x="9949" y="4345"/>
                  </a:lnTo>
                  <a:lnTo>
                    <a:pt x="9913" y="4338"/>
                  </a:lnTo>
                  <a:lnTo>
                    <a:pt x="9883" y="4331"/>
                  </a:lnTo>
                  <a:lnTo>
                    <a:pt x="9847" y="4316"/>
                  </a:lnTo>
                  <a:lnTo>
                    <a:pt x="9817" y="4299"/>
                  </a:lnTo>
                  <a:lnTo>
                    <a:pt x="9787" y="4281"/>
                  </a:lnTo>
                  <a:lnTo>
                    <a:pt x="9758" y="4259"/>
                  </a:lnTo>
                  <a:lnTo>
                    <a:pt x="9728" y="4231"/>
                  </a:lnTo>
                  <a:lnTo>
                    <a:pt x="8659" y="3077"/>
                  </a:lnTo>
                  <a:lnTo>
                    <a:pt x="8636" y="3049"/>
                  </a:lnTo>
                  <a:lnTo>
                    <a:pt x="8616" y="3017"/>
                  </a:lnTo>
                  <a:lnTo>
                    <a:pt x="8597" y="2984"/>
                  </a:lnTo>
                  <a:lnTo>
                    <a:pt x="8583" y="2952"/>
                  </a:lnTo>
                  <a:lnTo>
                    <a:pt x="8573" y="2917"/>
                  </a:lnTo>
                  <a:lnTo>
                    <a:pt x="8564" y="2881"/>
                  </a:lnTo>
                  <a:lnTo>
                    <a:pt x="8560" y="2842"/>
                  </a:lnTo>
                  <a:lnTo>
                    <a:pt x="8557" y="2810"/>
                  </a:lnTo>
                  <a:lnTo>
                    <a:pt x="8560" y="2771"/>
                  </a:lnTo>
                  <a:lnTo>
                    <a:pt x="8564" y="2732"/>
                  </a:lnTo>
                  <a:lnTo>
                    <a:pt x="8573" y="2696"/>
                  </a:lnTo>
                  <a:lnTo>
                    <a:pt x="8583" y="2664"/>
                  </a:lnTo>
                  <a:lnTo>
                    <a:pt x="8597" y="2628"/>
                  </a:lnTo>
                  <a:lnTo>
                    <a:pt x="8616" y="2596"/>
                  </a:lnTo>
                  <a:lnTo>
                    <a:pt x="8636" y="2564"/>
                  </a:lnTo>
                  <a:lnTo>
                    <a:pt x="8659" y="2536"/>
                  </a:lnTo>
                  <a:lnTo>
                    <a:pt x="8689" y="2507"/>
                  </a:lnTo>
                  <a:lnTo>
                    <a:pt x="8715" y="2486"/>
                  </a:lnTo>
                  <a:lnTo>
                    <a:pt x="8748" y="2468"/>
                  </a:lnTo>
                  <a:lnTo>
                    <a:pt x="8778" y="2454"/>
                  </a:lnTo>
                  <a:lnTo>
                    <a:pt x="8814" y="2436"/>
                  </a:lnTo>
                  <a:lnTo>
                    <a:pt x="8844" y="2429"/>
                  </a:lnTo>
                  <a:lnTo>
                    <a:pt x="8880" y="2425"/>
                  </a:lnTo>
                  <a:lnTo>
                    <a:pt x="8913" y="2422"/>
                  </a:lnTo>
                  <a:close/>
                  <a:moveTo>
                    <a:pt x="13801" y="0"/>
                  </a:moveTo>
                  <a:lnTo>
                    <a:pt x="13834" y="4"/>
                  </a:lnTo>
                  <a:lnTo>
                    <a:pt x="13874" y="7"/>
                  </a:lnTo>
                  <a:lnTo>
                    <a:pt x="13904" y="18"/>
                  </a:lnTo>
                  <a:lnTo>
                    <a:pt x="13940" y="29"/>
                  </a:lnTo>
                  <a:lnTo>
                    <a:pt x="13970" y="46"/>
                  </a:lnTo>
                  <a:lnTo>
                    <a:pt x="14000" y="68"/>
                  </a:lnTo>
                  <a:lnTo>
                    <a:pt x="14027" y="89"/>
                  </a:lnTo>
                  <a:lnTo>
                    <a:pt x="14050" y="111"/>
                  </a:lnTo>
                  <a:lnTo>
                    <a:pt x="14077" y="143"/>
                  </a:lnTo>
                  <a:lnTo>
                    <a:pt x="14097" y="171"/>
                  </a:lnTo>
                  <a:lnTo>
                    <a:pt x="14113" y="203"/>
                  </a:lnTo>
                  <a:lnTo>
                    <a:pt x="14130" y="235"/>
                  </a:lnTo>
                  <a:lnTo>
                    <a:pt x="14143" y="268"/>
                  </a:lnTo>
                  <a:lnTo>
                    <a:pt x="14150" y="307"/>
                  </a:lnTo>
                  <a:lnTo>
                    <a:pt x="14156" y="346"/>
                  </a:lnTo>
                  <a:lnTo>
                    <a:pt x="14156" y="2058"/>
                  </a:lnTo>
                  <a:lnTo>
                    <a:pt x="14150" y="2097"/>
                  </a:lnTo>
                  <a:lnTo>
                    <a:pt x="14143" y="2133"/>
                  </a:lnTo>
                  <a:lnTo>
                    <a:pt x="14130" y="2169"/>
                  </a:lnTo>
                  <a:lnTo>
                    <a:pt x="14113" y="2201"/>
                  </a:lnTo>
                  <a:lnTo>
                    <a:pt x="14097" y="2236"/>
                  </a:lnTo>
                  <a:lnTo>
                    <a:pt x="14077" y="2265"/>
                  </a:lnTo>
                  <a:lnTo>
                    <a:pt x="14050" y="2290"/>
                  </a:lnTo>
                  <a:lnTo>
                    <a:pt x="14027" y="2318"/>
                  </a:lnTo>
                  <a:lnTo>
                    <a:pt x="14000" y="2336"/>
                  </a:lnTo>
                  <a:lnTo>
                    <a:pt x="13970" y="2358"/>
                  </a:lnTo>
                  <a:lnTo>
                    <a:pt x="13940" y="2375"/>
                  </a:lnTo>
                  <a:lnTo>
                    <a:pt x="13904" y="2386"/>
                  </a:lnTo>
                  <a:lnTo>
                    <a:pt x="13874" y="2397"/>
                  </a:lnTo>
                  <a:lnTo>
                    <a:pt x="13834" y="2400"/>
                  </a:lnTo>
                  <a:lnTo>
                    <a:pt x="13801" y="2404"/>
                  </a:lnTo>
                  <a:lnTo>
                    <a:pt x="13764" y="2400"/>
                  </a:lnTo>
                  <a:lnTo>
                    <a:pt x="13728" y="2397"/>
                  </a:lnTo>
                  <a:lnTo>
                    <a:pt x="13661" y="2375"/>
                  </a:lnTo>
                  <a:lnTo>
                    <a:pt x="13628" y="2358"/>
                  </a:lnTo>
                  <a:lnTo>
                    <a:pt x="13601" y="2336"/>
                  </a:lnTo>
                  <a:lnTo>
                    <a:pt x="13571" y="2318"/>
                  </a:lnTo>
                  <a:lnTo>
                    <a:pt x="13548" y="2290"/>
                  </a:lnTo>
                  <a:lnTo>
                    <a:pt x="13525" y="2265"/>
                  </a:lnTo>
                  <a:lnTo>
                    <a:pt x="13502" y="2236"/>
                  </a:lnTo>
                  <a:lnTo>
                    <a:pt x="13485" y="2201"/>
                  </a:lnTo>
                  <a:lnTo>
                    <a:pt x="13472" y="2169"/>
                  </a:lnTo>
                  <a:lnTo>
                    <a:pt x="13458" y="2133"/>
                  </a:lnTo>
                  <a:lnTo>
                    <a:pt x="13452" y="2097"/>
                  </a:lnTo>
                  <a:lnTo>
                    <a:pt x="13442" y="2058"/>
                  </a:lnTo>
                  <a:lnTo>
                    <a:pt x="13442" y="346"/>
                  </a:lnTo>
                  <a:lnTo>
                    <a:pt x="13452" y="307"/>
                  </a:lnTo>
                  <a:lnTo>
                    <a:pt x="13458" y="268"/>
                  </a:lnTo>
                  <a:lnTo>
                    <a:pt x="13485" y="203"/>
                  </a:lnTo>
                  <a:lnTo>
                    <a:pt x="13502" y="171"/>
                  </a:lnTo>
                  <a:lnTo>
                    <a:pt x="13525" y="143"/>
                  </a:lnTo>
                  <a:lnTo>
                    <a:pt x="13548" y="111"/>
                  </a:lnTo>
                  <a:lnTo>
                    <a:pt x="13571" y="89"/>
                  </a:lnTo>
                  <a:lnTo>
                    <a:pt x="13601" y="68"/>
                  </a:lnTo>
                  <a:lnTo>
                    <a:pt x="13628" y="46"/>
                  </a:lnTo>
                  <a:lnTo>
                    <a:pt x="13661" y="29"/>
                  </a:lnTo>
                  <a:lnTo>
                    <a:pt x="13728" y="7"/>
                  </a:lnTo>
                  <a:lnTo>
                    <a:pt x="13764" y="4"/>
                  </a:lnTo>
                  <a:lnTo>
                    <a:pt x="13801" y="0"/>
                  </a:ln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400">
                  <a:solidFill>
                    <a:srgbClr val="FFFFFF"/>
                  </a:solidFill>
                </a:defRPr>
              </a:pPr>
              <a:endParaRPr/>
            </a:p>
          </p:txBody>
        </p:sp>
      </p:grpSp>
      <p:grpSp>
        <p:nvGrpSpPr>
          <p:cNvPr id="58" name="组合 119"/>
          <p:cNvGrpSpPr/>
          <p:nvPr/>
        </p:nvGrpSpPr>
        <p:grpSpPr>
          <a:xfrm>
            <a:off x="5816955" y="1606220"/>
            <a:ext cx="670754" cy="648432"/>
            <a:chOff x="0" y="0"/>
            <a:chExt cx="670753" cy="648431"/>
          </a:xfrm>
        </p:grpSpPr>
        <p:grpSp>
          <p:nvGrpSpPr>
            <p:cNvPr id="59" name="组合 120"/>
            <p:cNvGrpSpPr/>
            <p:nvPr/>
          </p:nvGrpSpPr>
          <p:grpSpPr>
            <a:xfrm>
              <a:off x="0" y="0"/>
              <a:ext cx="670754" cy="648432"/>
              <a:chOff x="0" y="0"/>
              <a:chExt cx="670753" cy="648431"/>
            </a:xfrm>
          </p:grpSpPr>
          <p:sp>
            <p:nvSpPr>
              <p:cNvPr id="68" name="椭圆 129"/>
              <p:cNvSpPr/>
              <p:nvPr/>
            </p:nvSpPr>
            <p:spPr>
              <a:xfrm>
                <a:off x="0" y="47791"/>
                <a:ext cx="600638" cy="600641"/>
              </a:xfrm>
              <a:prstGeom prst="ellipse">
                <a:avLst/>
              </a:prstGeom>
              <a:gradFill flip="none" rotWithShape="1">
                <a:gsLst>
                  <a:gs pos="20000">
                    <a:srgbClr val="FFFFFF"/>
                  </a:gs>
                  <a:gs pos="92000">
                    <a:srgbClr val="C7C8C4"/>
                  </a:gs>
                </a:gsLst>
                <a:lin ang="8400000" scaled="0"/>
              </a:gradFill>
              <a:ln w="12700" cap="flat">
                <a:noFill/>
                <a:miter lim="400000"/>
              </a:ln>
              <a:effectLst>
                <a:outerShdw blurRad="165100" dist="76200" dir="81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69" name="椭圆 130"/>
              <p:cNvSpPr/>
              <p:nvPr/>
            </p:nvSpPr>
            <p:spPr>
              <a:xfrm>
                <a:off x="70679" y="118470"/>
                <a:ext cx="459281" cy="459281"/>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70" name="椭圆 131"/>
              <p:cNvSpPr/>
              <p:nvPr/>
            </p:nvSpPr>
            <p:spPr>
              <a:xfrm>
                <a:off x="307401" y="0"/>
                <a:ext cx="363353" cy="278095"/>
              </a:xfrm>
              <a:prstGeom prst="ellipse">
                <a:avLst/>
              </a:prstGeom>
              <a:gradFill flip="none" rotWithShape="1">
                <a:gsLst>
                  <a:gs pos="6000">
                    <a:srgbClr val="FFFFFF">
                      <a:alpha val="70000"/>
                    </a:srgbClr>
                  </a:gs>
                  <a:gs pos="32000">
                    <a:srgbClr val="FFFFFF">
                      <a:alpha val="17000"/>
                    </a:srgbClr>
                  </a:gs>
                  <a:gs pos="67000">
                    <a:srgbClr val="FFFFFF">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71" name="任意多边形 132"/>
              <p:cNvSpPr/>
              <p:nvPr/>
            </p:nvSpPr>
            <p:spPr>
              <a:xfrm>
                <a:off x="72811" y="123363"/>
                <a:ext cx="440109" cy="258346"/>
              </a:xfrm>
              <a:custGeom>
                <a:avLst/>
                <a:gdLst/>
                <a:ahLst/>
                <a:cxnLst>
                  <a:cxn ang="0">
                    <a:pos x="wd2" y="hd2"/>
                  </a:cxn>
                  <a:cxn ang="5400000">
                    <a:pos x="wd2" y="hd2"/>
                  </a:cxn>
                  <a:cxn ang="10800000">
                    <a:pos x="wd2" y="hd2"/>
                  </a:cxn>
                  <a:cxn ang="16200000">
                    <a:pos x="wd2" y="hd2"/>
                  </a:cxn>
                </a:cxnLst>
                <a:rect l="0" t="0" r="r" b="b"/>
                <a:pathLst>
                  <a:path w="21600" h="21600" extrusionOk="0">
                    <a:moveTo>
                      <a:pt x="11270" y="0"/>
                    </a:moveTo>
                    <a:cubicBezTo>
                      <a:pt x="15161" y="0"/>
                      <a:pt x="18591" y="3358"/>
                      <a:pt x="20616" y="8465"/>
                    </a:cubicBezTo>
                    <a:lnTo>
                      <a:pt x="21600" y="11553"/>
                    </a:lnTo>
                    <a:cubicBezTo>
                      <a:pt x="20042" y="13742"/>
                      <a:pt x="15259" y="20987"/>
                      <a:pt x="11270" y="21600"/>
                    </a:cubicBezTo>
                    <a:cubicBezTo>
                      <a:pt x="6105" y="21600"/>
                      <a:pt x="939" y="20800"/>
                      <a:pt x="0" y="19200"/>
                    </a:cubicBezTo>
                    <a:cubicBezTo>
                      <a:pt x="0" y="8596"/>
                      <a:pt x="5046" y="0"/>
                      <a:pt x="11270" y="0"/>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grpSp>
        <p:grpSp>
          <p:nvGrpSpPr>
            <p:cNvPr id="60" name="Group 8"/>
            <p:cNvGrpSpPr/>
            <p:nvPr/>
          </p:nvGrpSpPr>
          <p:grpSpPr>
            <a:xfrm>
              <a:off x="184735" y="214001"/>
              <a:ext cx="216260" cy="218595"/>
              <a:chOff x="0" y="0"/>
              <a:chExt cx="216259" cy="218593"/>
            </a:xfrm>
          </p:grpSpPr>
          <p:sp>
            <p:nvSpPr>
              <p:cNvPr id="61" name="Rectangle 9"/>
              <p:cNvSpPr/>
              <p:nvPr/>
            </p:nvSpPr>
            <p:spPr>
              <a:xfrm>
                <a:off x="135454" y="58385"/>
                <a:ext cx="35966" cy="160209"/>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62" name="Rectangle 10"/>
              <p:cNvSpPr/>
              <p:nvPr/>
            </p:nvSpPr>
            <p:spPr>
              <a:xfrm>
                <a:off x="180294" y="40635"/>
                <a:ext cx="35966" cy="17795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63" name="Rectangle 11"/>
              <p:cNvSpPr/>
              <p:nvPr/>
            </p:nvSpPr>
            <p:spPr>
              <a:xfrm>
                <a:off x="94350" y="86409"/>
                <a:ext cx="35499" cy="132184"/>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64" name="Rectangle 12"/>
              <p:cNvSpPr/>
              <p:nvPr/>
            </p:nvSpPr>
            <p:spPr>
              <a:xfrm>
                <a:off x="51379" y="104625"/>
                <a:ext cx="37367" cy="11396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65" name="Rectangle 13"/>
              <p:cNvSpPr/>
              <p:nvPr/>
            </p:nvSpPr>
            <p:spPr>
              <a:xfrm>
                <a:off x="10275" y="141525"/>
                <a:ext cx="35499" cy="77069"/>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66" name="Freeform 14"/>
              <p:cNvSpPr/>
              <p:nvPr/>
            </p:nvSpPr>
            <p:spPr>
              <a:xfrm>
                <a:off x="0" y="7006"/>
                <a:ext cx="139191" cy="115370"/>
              </a:xfrm>
              <a:custGeom>
                <a:avLst/>
                <a:gdLst/>
                <a:ahLst/>
                <a:cxnLst>
                  <a:cxn ang="0">
                    <a:pos x="wd2" y="hd2"/>
                  </a:cxn>
                  <a:cxn ang="5400000">
                    <a:pos x="wd2" y="hd2"/>
                  </a:cxn>
                  <a:cxn ang="10800000">
                    <a:pos x="wd2" y="hd2"/>
                  </a:cxn>
                  <a:cxn ang="16200000">
                    <a:pos x="wd2" y="hd2"/>
                  </a:cxn>
                </a:cxnLst>
                <a:rect l="0" t="0" r="r" b="b"/>
                <a:pathLst>
                  <a:path w="21600" h="21600" extrusionOk="0">
                    <a:moveTo>
                      <a:pt x="0" y="20988"/>
                    </a:moveTo>
                    <a:lnTo>
                      <a:pt x="21020" y="0"/>
                    </a:lnTo>
                    <a:lnTo>
                      <a:pt x="21600" y="612"/>
                    </a:lnTo>
                    <a:lnTo>
                      <a:pt x="507" y="21600"/>
                    </a:lnTo>
                    <a:lnTo>
                      <a:pt x="0" y="20988"/>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67" name="Freeform 15"/>
              <p:cNvSpPr/>
              <p:nvPr/>
            </p:nvSpPr>
            <p:spPr>
              <a:xfrm>
                <a:off x="118639" y="0"/>
                <a:ext cx="30361" cy="27091"/>
              </a:xfrm>
              <a:custGeom>
                <a:avLst/>
                <a:gdLst/>
                <a:ahLst/>
                <a:cxnLst>
                  <a:cxn ang="0">
                    <a:pos x="wd2" y="hd2"/>
                  </a:cxn>
                  <a:cxn ang="5400000">
                    <a:pos x="wd2" y="hd2"/>
                  </a:cxn>
                  <a:cxn ang="10800000">
                    <a:pos x="wd2" y="hd2"/>
                  </a:cxn>
                  <a:cxn ang="16200000">
                    <a:pos x="wd2" y="hd2"/>
                  </a:cxn>
                </a:cxnLst>
                <a:rect l="0" t="0" r="r" b="b"/>
                <a:pathLst>
                  <a:path w="21600" h="21600" extrusionOk="0">
                    <a:moveTo>
                      <a:pt x="0" y="1117"/>
                    </a:moveTo>
                    <a:lnTo>
                      <a:pt x="21600" y="0"/>
                    </a:lnTo>
                    <a:lnTo>
                      <a:pt x="11963" y="21600"/>
                    </a:lnTo>
                    <a:lnTo>
                      <a:pt x="0" y="1117"/>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grpSp>
      </p:grpSp>
      <p:grpSp>
        <p:nvGrpSpPr>
          <p:cNvPr id="72" name="组合 133"/>
          <p:cNvGrpSpPr/>
          <p:nvPr/>
        </p:nvGrpSpPr>
        <p:grpSpPr>
          <a:xfrm>
            <a:off x="6616858" y="1456000"/>
            <a:ext cx="4473668" cy="1000133"/>
            <a:chOff x="0" y="-203199"/>
            <a:chExt cx="4473666" cy="1000132"/>
          </a:xfrm>
        </p:grpSpPr>
        <p:sp>
          <p:nvSpPr>
            <p:cNvPr id="73" name="TextBox 134"/>
            <p:cNvSpPr txBox="1"/>
            <p:nvPr/>
          </p:nvSpPr>
          <p:spPr>
            <a:xfrm>
              <a:off x="0" y="-203200"/>
              <a:ext cx="3609869" cy="764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2200" b="1">
                  <a:solidFill>
                    <a:srgbClr val="3D97F8"/>
                  </a:solidFill>
                  <a:latin typeface="微软雅黑"/>
                  <a:ea typeface="微软雅黑"/>
                  <a:cs typeface="微软雅黑"/>
                  <a:sym typeface="微软雅黑"/>
                </a:defRPr>
              </a:lvl1pPr>
            </a:lstStyle>
            <a:p>
              <a:r>
                <a:t>在此添加标题</a:t>
              </a:r>
            </a:p>
          </p:txBody>
        </p:sp>
        <p:sp>
          <p:nvSpPr>
            <p:cNvPr id="74" name="矩形 135"/>
            <p:cNvSpPr txBox="1"/>
            <p:nvPr/>
          </p:nvSpPr>
          <p:spPr>
            <a:xfrm>
              <a:off x="0" y="222892"/>
              <a:ext cx="4473667"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a:t>
              </a:r>
            </a:p>
          </p:txBody>
        </p:sp>
      </p:grpSp>
      <p:grpSp>
        <p:nvGrpSpPr>
          <p:cNvPr id="75" name="组合 7"/>
          <p:cNvGrpSpPr/>
          <p:nvPr/>
        </p:nvGrpSpPr>
        <p:grpSpPr>
          <a:xfrm>
            <a:off x="5816955" y="2868146"/>
            <a:ext cx="670754" cy="648432"/>
            <a:chOff x="0" y="0"/>
            <a:chExt cx="670753" cy="648431"/>
          </a:xfrm>
        </p:grpSpPr>
        <p:grpSp>
          <p:nvGrpSpPr>
            <p:cNvPr id="76" name="组合 146"/>
            <p:cNvGrpSpPr/>
            <p:nvPr/>
          </p:nvGrpSpPr>
          <p:grpSpPr>
            <a:xfrm>
              <a:off x="0" y="0"/>
              <a:ext cx="670754" cy="648432"/>
              <a:chOff x="0" y="0"/>
              <a:chExt cx="670753" cy="648431"/>
            </a:xfrm>
          </p:grpSpPr>
          <p:sp>
            <p:nvSpPr>
              <p:cNvPr id="78" name="椭圆 148"/>
              <p:cNvSpPr/>
              <p:nvPr/>
            </p:nvSpPr>
            <p:spPr>
              <a:xfrm>
                <a:off x="0" y="47791"/>
                <a:ext cx="600638" cy="600641"/>
              </a:xfrm>
              <a:prstGeom prst="ellipse">
                <a:avLst/>
              </a:prstGeom>
              <a:gradFill flip="none" rotWithShape="1">
                <a:gsLst>
                  <a:gs pos="20000">
                    <a:srgbClr val="FFFFFF"/>
                  </a:gs>
                  <a:gs pos="92000">
                    <a:srgbClr val="C7C8C4"/>
                  </a:gs>
                </a:gsLst>
                <a:lin ang="8400000" scaled="0"/>
              </a:gradFill>
              <a:ln w="12700" cap="flat">
                <a:noFill/>
                <a:miter lim="400000"/>
              </a:ln>
              <a:effectLst>
                <a:outerShdw blurRad="165100" dist="76200" dir="81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79" name="椭圆 149"/>
              <p:cNvSpPr/>
              <p:nvPr/>
            </p:nvSpPr>
            <p:spPr>
              <a:xfrm>
                <a:off x="70679" y="118470"/>
                <a:ext cx="459281" cy="459281"/>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80" name="椭圆 150"/>
              <p:cNvSpPr/>
              <p:nvPr/>
            </p:nvSpPr>
            <p:spPr>
              <a:xfrm>
                <a:off x="307401" y="0"/>
                <a:ext cx="363353" cy="278095"/>
              </a:xfrm>
              <a:prstGeom prst="ellipse">
                <a:avLst/>
              </a:prstGeom>
              <a:gradFill flip="none" rotWithShape="1">
                <a:gsLst>
                  <a:gs pos="6000">
                    <a:srgbClr val="FFFFFF">
                      <a:alpha val="70000"/>
                    </a:srgbClr>
                  </a:gs>
                  <a:gs pos="32000">
                    <a:srgbClr val="FFFFFF">
                      <a:alpha val="17000"/>
                    </a:srgbClr>
                  </a:gs>
                  <a:gs pos="67000">
                    <a:srgbClr val="FFFFFF">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81" name="任意多边形 151"/>
              <p:cNvSpPr/>
              <p:nvPr/>
            </p:nvSpPr>
            <p:spPr>
              <a:xfrm>
                <a:off x="72811" y="123363"/>
                <a:ext cx="440109" cy="258346"/>
              </a:xfrm>
              <a:custGeom>
                <a:avLst/>
                <a:gdLst/>
                <a:ahLst/>
                <a:cxnLst>
                  <a:cxn ang="0">
                    <a:pos x="wd2" y="hd2"/>
                  </a:cxn>
                  <a:cxn ang="5400000">
                    <a:pos x="wd2" y="hd2"/>
                  </a:cxn>
                  <a:cxn ang="10800000">
                    <a:pos x="wd2" y="hd2"/>
                  </a:cxn>
                  <a:cxn ang="16200000">
                    <a:pos x="wd2" y="hd2"/>
                  </a:cxn>
                </a:cxnLst>
                <a:rect l="0" t="0" r="r" b="b"/>
                <a:pathLst>
                  <a:path w="21600" h="21600" extrusionOk="0">
                    <a:moveTo>
                      <a:pt x="11270" y="0"/>
                    </a:moveTo>
                    <a:cubicBezTo>
                      <a:pt x="15161" y="0"/>
                      <a:pt x="18591" y="3358"/>
                      <a:pt x="20616" y="8465"/>
                    </a:cubicBezTo>
                    <a:lnTo>
                      <a:pt x="21600" y="11553"/>
                    </a:lnTo>
                    <a:cubicBezTo>
                      <a:pt x="20042" y="13742"/>
                      <a:pt x="15259" y="20987"/>
                      <a:pt x="11270" y="21600"/>
                    </a:cubicBezTo>
                    <a:cubicBezTo>
                      <a:pt x="6105" y="21600"/>
                      <a:pt x="939" y="20800"/>
                      <a:pt x="0" y="19200"/>
                    </a:cubicBezTo>
                    <a:cubicBezTo>
                      <a:pt x="0" y="8596"/>
                      <a:pt x="5046" y="0"/>
                      <a:pt x="11270" y="0"/>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grpSp>
        <p:sp>
          <p:nvSpPr>
            <p:cNvPr id="77" name="KSO_Shape"/>
            <p:cNvSpPr/>
            <p:nvPr/>
          </p:nvSpPr>
          <p:spPr>
            <a:xfrm>
              <a:off x="195011" y="249779"/>
              <a:ext cx="216405" cy="216385"/>
            </a:xfrm>
            <a:custGeom>
              <a:avLst/>
              <a:gdLst/>
              <a:ahLst/>
              <a:cxnLst>
                <a:cxn ang="0">
                  <a:pos x="wd2" y="hd2"/>
                </a:cxn>
                <a:cxn ang="5400000">
                  <a:pos x="wd2" y="hd2"/>
                </a:cxn>
                <a:cxn ang="10800000">
                  <a:pos x="wd2" y="hd2"/>
                </a:cxn>
                <a:cxn ang="16200000">
                  <a:pos x="wd2" y="hd2"/>
                </a:cxn>
              </a:cxnLst>
              <a:rect l="0" t="0" r="r" b="b"/>
              <a:pathLst>
                <a:path w="21503" h="21501" extrusionOk="0">
                  <a:moveTo>
                    <a:pt x="21215" y="3596"/>
                  </a:moveTo>
                  <a:cubicBezTo>
                    <a:pt x="20214" y="4586"/>
                    <a:pt x="20214" y="4586"/>
                    <a:pt x="20214" y="4586"/>
                  </a:cubicBezTo>
                  <a:cubicBezTo>
                    <a:pt x="16886" y="1281"/>
                    <a:pt x="16886" y="1281"/>
                    <a:pt x="16886" y="1281"/>
                  </a:cubicBezTo>
                  <a:cubicBezTo>
                    <a:pt x="17887" y="286"/>
                    <a:pt x="17887" y="286"/>
                    <a:pt x="17887" y="286"/>
                  </a:cubicBezTo>
                  <a:cubicBezTo>
                    <a:pt x="18256" y="-77"/>
                    <a:pt x="18833" y="-99"/>
                    <a:pt x="19174" y="247"/>
                  </a:cubicBezTo>
                  <a:cubicBezTo>
                    <a:pt x="21253" y="2310"/>
                    <a:pt x="21253" y="2310"/>
                    <a:pt x="21253" y="2310"/>
                  </a:cubicBezTo>
                  <a:cubicBezTo>
                    <a:pt x="21600" y="2656"/>
                    <a:pt x="21583" y="3228"/>
                    <a:pt x="21215" y="3596"/>
                  </a:cubicBezTo>
                  <a:close/>
                  <a:moveTo>
                    <a:pt x="12387" y="12367"/>
                  </a:moveTo>
                  <a:cubicBezTo>
                    <a:pt x="9059" y="9057"/>
                    <a:pt x="9059" y="9057"/>
                    <a:pt x="9059" y="9057"/>
                  </a:cubicBezTo>
                  <a:cubicBezTo>
                    <a:pt x="16380" y="1782"/>
                    <a:pt x="16380" y="1782"/>
                    <a:pt x="16380" y="1782"/>
                  </a:cubicBezTo>
                  <a:cubicBezTo>
                    <a:pt x="19708" y="5092"/>
                    <a:pt x="19708" y="5092"/>
                    <a:pt x="19708" y="5092"/>
                  </a:cubicBezTo>
                  <a:lnTo>
                    <a:pt x="12387" y="12367"/>
                  </a:lnTo>
                  <a:close/>
                  <a:moveTo>
                    <a:pt x="11925" y="12824"/>
                  </a:moveTo>
                  <a:cubicBezTo>
                    <a:pt x="7266" y="14149"/>
                    <a:pt x="7266" y="14149"/>
                    <a:pt x="7266" y="14149"/>
                  </a:cubicBezTo>
                  <a:cubicBezTo>
                    <a:pt x="8597" y="9519"/>
                    <a:pt x="8597" y="9519"/>
                    <a:pt x="8597" y="9519"/>
                  </a:cubicBezTo>
                  <a:lnTo>
                    <a:pt x="11925" y="12824"/>
                  </a:lnTo>
                  <a:close/>
                  <a:moveTo>
                    <a:pt x="4235" y="2623"/>
                  </a:moveTo>
                  <a:cubicBezTo>
                    <a:pt x="3086" y="2623"/>
                    <a:pt x="2156" y="3558"/>
                    <a:pt x="2156" y="4707"/>
                  </a:cubicBezTo>
                  <a:cubicBezTo>
                    <a:pt x="2156" y="17267"/>
                    <a:pt x="2156" y="17267"/>
                    <a:pt x="2156" y="17267"/>
                  </a:cubicBezTo>
                  <a:cubicBezTo>
                    <a:pt x="2156" y="18416"/>
                    <a:pt x="3086" y="19345"/>
                    <a:pt x="4235" y="19345"/>
                  </a:cubicBezTo>
                  <a:cubicBezTo>
                    <a:pt x="16804" y="19345"/>
                    <a:pt x="16804" y="19345"/>
                    <a:pt x="16804" y="19345"/>
                  </a:cubicBezTo>
                  <a:cubicBezTo>
                    <a:pt x="17953" y="19345"/>
                    <a:pt x="18883" y="18416"/>
                    <a:pt x="18883" y="17267"/>
                  </a:cubicBezTo>
                  <a:cubicBezTo>
                    <a:pt x="18883" y="9013"/>
                    <a:pt x="18883" y="9013"/>
                    <a:pt x="18883" y="9013"/>
                  </a:cubicBezTo>
                  <a:cubicBezTo>
                    <a:pt x="21033" y="6929"/>
                    <a:pt x="21033" y="6929"/>
                    <a:pt x="21033" y="6929"/>
                  </a:cubicBezTo>
                  <a:cubicBezTo>
                    <a:pt x="21033" y="18031"/>
                    <a:pt x="21033" y="18031"/>
                    <a:pt x="21033" y="18031"/>
                  </a:cubicBezTo>
                  <a:cubicBezTo>
                    <a:pt x="21033" y="19945"/>
                    <a:pt x="19411" y="21501"/>
                    <a:pt x="17497" y="21501"/>
                  </a:cubicBezTo>
                  <a:cubicBezTo>
                    <a:pt x="3471" y="21501"/>
                    <a:pt x="3471" y="21501"/>
                    <a:pt x="3471" y="21501"/>
                  </a:cubicBezTo>
                  <a:cubicBezTo>
                    <a:pt x="1557" y="21501"/>
                    <a:pt x="0" y="19945"/>
                    <a:pt x="0" y="18031"/>
                  </a:cubicBezTo>
                  <a:cubicBezTo>
                    <a:pt x="0" y="4152"/>
                    <a:pt x="0" y="4152"/>
                    <a:pt x="0" y="4152"/>
                  </a:cubicBezTo>
                  <a:cubicBezTo>
                    <a:pt x="0" y="2238"/>
                    <a:pt x="1557" y="467"/>
                    <a:pt x="3471" y="467"/>
                  </a:cubicBezTo>
                  <a:cubicBezTo>
                    <a:pt x="14576" y="467"/>
                    <a:pt x="14576" y="467"/>
                    <a:pt x="14576" y="467"/>
                  </a:cubicBezTo>
                  <a:cubicBezTo>
                    <a:pt x="12491" y="2623"/>
                    <a:pt x="12491" y="2623"/>
                    <a:pt x="12491" y="2623"/>
                  </a:cubicBezTo>
                  <a:lnTo>
                    <a:pt x="4235" y="2623"/>
                  </a:ln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400"/>
              </a:pPr>
              <a:endParaRPr/>
            </a:p>
          </p:txBody>
        </p:sp>
      </p:grpSp>
      <p:grpSp>
        <p:nvGrpSpPr>
          <p:cNvPr id="82" name="组合 8"/>
          <p:cNvGrpSpPr/>
          <p:nvPr/>
        </p:nvGrpSpPr>
        <p:grpSpPr>
          <a:xfrm>
            <a:off x="5816955" y="3990141"/>
            <a:ext cx="670754" cy="648433"/>
            <a:chOff x="0" y="0"/>
            <a:chExt cx="670753" cy="648431"/>
          </a:xfrm>
        </p:grpSpPr>
        <p:grpSp>
          <p:nvGrpSpPr>
            <p:cNvPr id="83" name="组合 153"/>
            <p:cNvGrpSpPr/>
            <p:nvPr/>
          </p:nvGrpSpPr>
          <p:grpSpPr>
            <a:xfrm>
              <a:off x="0" y="0"/>
              <a:ext cx="670754" cy="648432"/>
              <a:chOff x="0" y="0"/>
              <a:chExt cx="670753" cy="648431"/>
            </a:xfrm>
          </p:grpSpPr>
          <p:sp>
            <p:nvSpPr>
              <p:cNvPr id="87" name="椭圆 157"/>
              <p:cNvSpPr/>
              <p:nvPr/>
            </p:nvSpPr>
            <p:spPr>
              <a:xfrm>
                <a:off x="0" y="47791"/>
                <a:ext cx="600638" cy="600641"/>
              </a:xfrm>
              <a:prstGeom prst="ellipse">
                <a:avLst/>
              </a:prstGeom>
              <a:gradFill flip="none" rotWithShape="1">
                <a:gsLst>
                  <a:gs pos="20000">
                    <a:srgbClr val="FFFFFF"/>
                  </a:gs>
                  <a:gs pos="92000">
                    <a:srgbClr val="C7C8C4"/>
                  </a:gs>
                </a:gsLst>
                <a:lin ang="8400000" scaled="0"/>
              </a:gradFill>
              <a:ln w="12700" cap="flat">
                <a:noFill/>
                <a:miter lim="400000"/>
              </a:ln>
              <a:effectLst>
                <a:outerShdw blurRad="165100" dist="76200" dir="81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88" name="椭圆 158"/>
              <p:cNvSpPr/>
              <p:nvPr/>
            </p:nvSpPr>
            <p:spPr>
              <a:xfrm>
                <a:off x="70679" y="118470"/>
                <a:ext cx="459281" cy="459281"/>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89" name="椭圆 159"/>
              <p:cNvSpPr/>
              <p:nvPr/>
            </p:nvSpPr>
            <p:spPr>
              <a:xfrm>
                <a:off x="307401" y="0"/>
                <a:ext cx="363353" cy="278095"/>
              </a:xfrm>
              <a:prstGeom prst="ellipse">
                <a:avLst/>
              </a:prstGeom>
              <a:gradFill flip="none" rotWithShape="1">
                <a:gsLst>
                  <a:gs pos="6000">
                    <a:srgbClr val="FFFFFF">
                      <a:alpha val="70000"/>
                    </a:srgbClr>
                  </a:gs>
                  <a:gs pos="32000">
                    <a:srgbClr val="FFFFFF">
                      <a:alpha val="17000"/>
                    </a:srgbClr>
                  </a:gs>
                  <a:gs pos="67000">
                    <a:srgbClr val="FFFFFF">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90" name="任意多边形 160"/>
              <p:cNvSpPr/>
              <p:nvPr/>
            </p:nvSpPr>
            <p:spPr>
              <a:xfrm>
                <a:off x="72811" y="123363"/>
                <a:ext cx="440109" cy="258346"/>
              </a:xfrm>
              <a:custGeom>
                <a:avLst/>
                <a:gdLst/>
                <a:ahLst/>
                <a:cxnLst>
                  <a:cxn ang="0">
                    <a:pos x="wd2" y="hd2"/>
                  </a:cxn>
                  <a:cxn ang="5400000">
                    <a:pos x="wd2" y="hd2"/>
                  </a:cxn>
                  <a:cxn ang="10800000">
                    <a:pos x="wd2" y="hd2"/>
                  </a:cxn>
                  <a:cxn ang="16200000">
                    <a:pos x="wd2" y="hd2"/>
                  </a:cxn>
                </a:cxnLst>
                <a:rect l="0" t="0" r="r" b="b"/>
                <a:pathLst>
                  <a:path w="21600" h="21600" extrusionOk="0">
                    <a:moveTo>
                      <a:pt x="11270" y="0"/>
                    </a:moveTo>
                    <a:cubicBezTo>
                      <a:pt x="15161" y="0"/>
                      <a:pt x="18591" y="3358"/>
                      <a:pt x="20616" y="8465"/>
                    </a:cubicBezTo>
                    <a:lnTo>
                      <a:pt x="21600" y="11553"/>
                    </a:lnTo>
                    <a:cubicBezTo>
                      <a:pt x="20042" y="13742"/>
                      <a:pt x="15259" y="20987"/>
                      <a:pt x="11270" y="21600"/>
                    </a:cubicBezTo>
                    <a:cubicBezTo>
                      <a:pt x="6105" y="21600"/>
                      <a:pt x="939" y="20800"/>
                      <a:pt x="0" y="19200"/>
                    </a:cubicBezTo>
                    <a:cubicBezTo>
                      <a:pt x="0" y="8596"/>
                      <a:pt x="5046" y="0"/>
                      <a:pt x="11270" y="0"/>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grpSp>
        <p:grpSp>
          <p:nvGrpSpPr>
            <p:cNvPr id="84" name="Group 22"/>
            <p:cNvGrpSpPr/>
            <p:nvPr/>
          </p:nvGrpSpPr>
          <p:grpSpPr>
            <a:xfrm>
              <a:off x="172842" y="210506"/>
              <a:ext cx="269118" cy="269118"/>
              <a:chOff x="0" y="0"/>
              <a:chExt cx="269117" cy="269117"/>
            </a:xfrm>
          </p:grpSpPr>
          <p:sp>
            <p:nvSpPr>
              <p:cNvPr id="85" name="Freeform 23"/>
              <p:cNvSpPr/>
              <p:nvPr/>
            </p:nvSpPr>
            <p:spPr>
              <a:xfrm>
                <a:off x="-1" y="0"/>
                <a:ext cx="269119" cy="2691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7" y="0"/>
                      <a:pt x="0" y="4877"/>
                      <a:pt x="0" y="10800"/>
                    </a:cubicBezTo>
                    <a:cubicBezTo>
                      <a:pt x="0" y="16839"/>
                      <a:pt x="4877" y="21600"/>
                      <a:pt x="10800" y="21600"/>
                    </a:cubicBezTo>
                    <a:cubicBezTo>
                      <a:pt x="16723" y="21600"/>
                      <a:pt x="21600" y="16839"/>
                      <a:pt x="21600" y="10800"/>
                    </a:cubicBezTo>
                    <a:cubicBezTo>
                      <a:pt x="21600" y="4877"/>
                      <a:pt x="16723" y="0"/>
                      <a:pt x="10800" y="0"/>
                    </a:cubicBezTo>
                    <a:close/>
                    <a:moveTo>
                      <a:pt x="10800" y="19626"/>
                    </a:moveTo>
                    <a:cubicBezTo>
                      <a:pt x="6039" y="19626"/>
                      <a:pt x="2090" y="15677"/>
                      <a:pt x="2090" y="10800"/>
                    </a:cubicBezTo>
                    <a:cubicBezTo>
                      <a:pt x="2090" y="6039"/>
                      <a:pt x="6039" y="2090"/>
                      <a:pt x="10800" y="2090"/>
                    </a:cubicBezTo>
                    <a:cubicBezTo>
                      <a:pt x="15677" y="2090"/>
                      <a:pt x="19626" y="6039"/>
                      <a:pt x="19626" y="10800"/>
                    </a:cubicBezTo>
                    <a:cubicBezTo>
                      <a:pt x="19626" y="15677"/>
                      <a:pt x="15677" y="19626"/>
                      <a:pt x="10800" y="19626"/>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sp>
            <p:nvSpPr>
              <p:cNvPr id="86" name="Freeform 24"/>
              <p:cNvSpPr/>
              <p:nvPr/>
            </p:nvSpPr>
            <p:spPr>
              <a:xfrm>
                <a:off x="124300" y="33187"/>
                <a:ext cx="105597" cy="111027"/>
              </a:xfrm>
              <a:custGeom>
                <a:avLst/>
                <a:gdLst/>
                <a:ahLst/>
                <a:cxnLst>
                  <a:cxn ang="0">
                    <a:pos x="wd2" y="hd2"/>
                  </a:cxn>
                  <a:cxn ang="5400000">
                    <a:pos x="wd2" y="hd2"/>
                  </a:cxn>
                  <a:cxn ang="10800000">
                    <a:pos x="wd2" y="hd2"/>
                  </a:cxn>
                  <a:cxn ang="16200000">
                    <a:pos x="wd2" y="hd2"/>
                  </a:cxn>
                </a:cxnLst>
                <a:rect l="0" t="0" r="r" b="b"/>
                <a:pathLst>
                  <a:path w="21600" h="21600" extrusionOk="0">
                    <a:moveTo>
                      <a:pt x="4197" y="17726"/>
                    </a:moveTo>
                    <a:lnTo>
                      <a:pt x="4197" y="0"/>
                    </a:lnTo>
                    <a:lnTo>
                      <a:pt x="0" y="0"/>
                    </a:lnTo>
                    <a:lnTo>
                      <a:pt x="0" y="21600"/>
                    </a:lnTo>
                    <a:lnTo>
                      <a:pt x="21600" y="21600"/>
                    </a:lnTo>
                    <a:lnTo>
                      <a:pt x="21600" y="17726"/>
                    </a:lnTo>
                    <a:lnTo>
                      <a:pt x="4197" y="1772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400"/>
                </a:pPr>
                <a:endParaRPr/>
              </a:p>
            </p:txBody>
          </p:sp>
        </p:grpSp>
      </p:grpSp>
      <p:grpSp>
        <p:nvGrpSpPr>
          <p:cNvPr id="91" name="组合 9"/>
          <p:cNvGrpSpPr/>
          <p:nvPr/>
        </p:nvGrpSpPr>
        <p:grpSpPr>
          <a:xfrm>
            <a:off x="5816955" y="5112137"/>
            <a:ext cx="670754" cy="648433"/>
            <a:chOff x="0" y="0"/>
            <a:chExt cx="670753" cy="648431"/>
          </a:xfrm>
        </p:grpSpPr>
        <p:grpSp>
          <p:nvGrpSpPr>
            <p:cNvPr id="92" name="组合 162"/>
            <p:cNvGrpSpPr/>
            <p:nvPr/>
          </p:nvGrpSpPr>
          <p:grpSpPr>
            <a:xfrm>
              <a:off x="0" y="0"/>
              <a:ext cx="670754" cy="648432"/>
              <a:chOff x="0" y="0"/>
              <a:chExt cx="670753" cy="648431"/>
            </a:xfrm>
          </p:grpSpPr>
          <p:sp>
            <p:nvSpPr>
              <p:cNvPr id="94" name="椭圆 164"/>
              <p:cNvSpPr/>
              <p:nvPr/>
            </p:nvSpPr>
            <p:spPr>
              <a:xfrm>
                <a:off x="0" y="47791"/>
                <a:ext cx="600638" cy="600641"/>
              </a:xfrm>
              <a:prstGeom prst="ellipse">
                <a:avLst/>
              </a:prstGeom>
              <a:gradFill flip="none" rotWithShape="1">
                <a:gsLst>
                  <a:gs pos="20000">
                    <a:srgbClr val="FFFFFF"/>
                  </a:gs>
                  <a:gs pos="92000">
                    <a:srgbClr val="C7C8C4"/>
                  </a:gs>
                </a:gsLst>
                <a:lin ang="8400000" scaled="0"/>
              </a:gradFill>
              <a:ln w="12700" cap="flat">
                <a:noFill/>
                <a:miter lim="400000"/>
              </a:ln>
              <a:effectLst>
                <a:outerShdw blurRad="165100" dist="76200" dir="8100000" rotWithShape="0">
                  <a:srgbClr val="000000">
                    <a:alpha val="30000"/>
                  </a:srgbClr>
                </a:outerShdw>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95" name="椭圆 165"/>
              <p:cNvSpPr/>
              <p:nvPr/>
            </p:nvSpPr>
            <p:spPr>
              <a:xfrm>
                <a:off x="70679" y="118471"/>
                <a:ext cx="459281" cy="459283"/>
              </a:xfrm>
              <a:prstGeom prst="ellipse">
                <a:avLst/>
              </a:prstGeom>
              <a:gradFill flip="none" rotWithShape="1">
                <a:gsLst>
                  <a:gs pos="0">
                    <a:srgbClr val="1766C2"/>
                  </a:gs>
                  <a:gs pos="100000">
                    <a:srgbClr val="62AEFF"/>
                  </a:gs>
                </a:gsLst>
                <a:lin ang="5443250" scaled="0"/>
              </a:gradFill>
              <a:ln w="38100" cap="flat">
                <a:solidFill>
                  <a:srgbClr val="6189E6"/>
                </a:solidFill>
                <a:prstDash val="solid"/>
                <a:miter lim="400000"/>
              </a:ln>
              <a:effectLst>
                <a:outerShdw blurRad="114300" dist="23000" dir="5400000" rotWithShape="0">
                  <a:srgbClr val="000000">
                    <a:alpha val="35000"/>
                  </a:srgbClr>
                </a:outerShdw>
              </a:effectLst>
            </p:spPr>
            <p:txBody>
              <a:bodyPr wrap="square" lIns="45719" tIns="45719" rIns="45719" bIns="45719" numCol="1" anchor="t">
                <a:noAutofit/>
              </a:bodyPr>
              <a:lstStyle/>
              <a:p>
                <a:pPr algn="ctr">
                  <a:defRPr sz="6600">
                    <a:solidFill>
                      <a:srgbClr val="FFFFFF"/>
                    </a:solidFill>
                    <a:latin typeface="Bauhaus 93"/>
                    <a:ea typeface="Bauhaus 93"/>
                    <a:cs typeface="Bauhaus 93"/>
                    <a:sym typeface="Bauhaus 93"/>
                  </a:defRPr>
                </a:pPr>
                <a:endParaRPr/>
              </a:p>
            </p:txBody>
          </p:sp>
          <p:sp>
            <p:nvSpPr>
              <p:cNvPr id="96" name="椭圆 166"/>
              <p:cNvSpPr/>
              <p:nvPr/>
            </p:nvSpPr>
            <p:spPr>
              <a:xfrm>
                <a:off x="307401" y="0"/>
                <a:ext cx="363353" cy="278095"/>
              </a:xfrm>
              <a:prstGeom prst="ellipse">
                <a:avLst/>
              </a:prstGeom>
              <a:gradFill flip="none" rotWithShape="1">
                <a:gsLst>
                  <a:gs pos="6000">
                    <a:srgbClr val="FFFFFF">
                      <a:alpha val="70000"/>
                    </a:srgbClr>
                  </a:gs>
                  <a:gs pos="32000">
                    <a:srgbClr val="FFFFFF">
                      <a:alpha val="17000"/>
                    </a:srgbClr>
                  </a:gs>
                  <a:gs pos="67000">
                    <a:srgbClr val="FFFFFF">
                      <a:alpha val="0"/>
                    </a:srgbClr>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sp>
            <p:nvSpPr>
              <p:cNvPr id="97" name="任意多边形 167"/>
              <p:cNvSpPr/>
              <p:nvPr/>
            </p:nvSpPr>
            <p:spPr>
              <a:xfrm>
                <a:off x="72811" y="123363"/>
                <a:ext cx="440109" cy="258346"/>
              </a:xfrm>
              <a:custGeom>
                <a:avLst/>
                <a:gdLst/>
                <a:ahLst/>
                <a:cxnLst>
                  <a:cxn ang="0">
                    <a:pos x="wd2" y="hd2"/>
                  </a:cxn>
                  <a:cxn ang="5400000">
                    <a:pos x="wd2" y="hd2"/>
                  </a:cxn>
                  <a:cxn ang="10800000">
                    <a:pos x="wd2" y="hd2"/>
                  </a:cxn>
                  <a:cxn ang="16200000">
                    <a:pos x="wd2" y="hd2"/>
                  </a:cxn>
                </a:cxnLst>
                <a:rect l="0" t="0" r="r" b="b"/>
                <a:pathLst>
                  <a:path w="21600" h="21600" extrusionOk="0">
                    <a:moveTo>
                      <a:pt x="11270" y="0"/>
                    </a:moveTo>
                    <a:cubicBezTo>
                      <a:pt x="15161" y="0"/>
                      <a:pt x="18591" y="3358"/>
                      <a:pt x="20616" y="8465"/>
                    </a:cubicBezTo>
                    <a:lnTo>
                      <a:pt x="21600" y="11553"/>
                    </a:lnTo>
                    <a:cubicBezTo>
                      <a:pt x="20042" y="13742"/>
                      <a:pt x="15259" y="20987"/>
                      <a:pt x="11270" y="21600"/>
                    </a:cubicBezTo>
                    <a:cubicBezTo>
                      <a:pt x="6105" y="21600"/>
                      <a:pt x="939" y="20800"/>
                      <a:pt x="0" y="19200"/>
                    </a:cubicBezTo>
                    <a:cubicBezTo>
                      <a:pt x="0" y="8596"/>
                      <a:pt x="5046" y="0"/>
                      <a:pt x="11270" y="0"/>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914400">
                  <a:defRPr sz="1400">
                    <a:solidFill>
                      <a:srgbClr val="FFFFFF"/>
                    </a:solidFill>
                    <a:latin typeface="Arial"/>
                    <a:ea typeface="Arial"/>
                    <a:cs typeface="Arial"/>
                    <a:sym typeface="Arial"/>
                  </a:defRPr>
                </a:pPr>
                <a:endParaRPr/>
              </a:p>
            </p:txBody>
          </p:sp>
        </p:grpSp>
        <p:sp>
          <p:nvSpPr>
            <p:cNvPr id="93" name="KSO_Shape"/>
            <p:cNvSpPr/>
            <p:nvPr/>
          </p:nvSpPr>
          <p:spPr>
            <a:xfrm>
              <a:off x="148363" y="158108"/>
              <a:ext cx="310679" cy="289966"/>
            </a:xfrm>
            <a:custGeom>
              <a:avLst/>
              <a:gdLst/>
              <a:ahLst/>
              <a:cxnLst>
                <a:cxn ang="0">
                  <a:pos x="wd2" y="hd2"/>
                </a:cxn>
                <a:cxn ang="5400000">
                  <a:pos x="wd2" y="hd2"/>
                </a:cxn>
                <a:cxn ang="10800000">
                  <a:pos x="wd2" y="hd2"/>
                </a:cxn>
                <a:cxn ang="16200000">
                  <a:pos x="wd2" y="hd2"/>
                </a:cxn>
              </a:cxnLst>
              <a:rect l="0" t="0" r="r" b="b"/>
              <a:pathLst>
                <a:path w="21600" h="21600" extrusionOk="0">
                  <a:moveTo>
                    <a:pt x="13716" y="10737"/>
                  </a:moveTo>
                  <a:lnTo>
                    <a:pt x="13832" y="10737"/>
                  </a:lnTo>
                  <a:lnTo>
                    <a:pt x="13889" y="10751"/>
                  </a:lnTo>
                  <a:lnTo>
                    <a:pt x="13942" y="10765"/>
                  </a:lnTo>
                  <a:lnTo>
                    <a:pt x="13995" y="10783"/>
                  </a:lnTo>
                  <a:lnTo>
                    <a:pt x="14044" y="10808"/>
                  </a:lnTo>
                  <a:lnTo>
                    <a:pt x="14091" y="10840"/>
                  </a:lnTo>
                  <a:lnTo>
                    <a:pt x="14137" y="10872"/>
                  </a:lnTo>
                  <a:lnTo>
                    <a:pt x="14174" y="10915"/>
                  </a:lnTo>
                  <a:lnTo>
                    <a:pt x="14210" y="10954"/>
                  </a:lnTo>
                  <a:lnTo>
                    <a:pt x="14240" y="11000"/>
                  </a:lnTo>
                  <a:lnTo>
                    <a:pt x="14270" y="11050"/>
                  </a:lnTo>
                  <a:lnTo>
                    <a:pt x="14293" y="11099"/>
                  </a:lnTo>
                  <a:lnTo>
                    <a:pt x="14313" y="11156"/>
                  </a:lnTo>
                  <a:lnTo>
                    <a:pt x="14329" y="11217"/>
                  </a:lnTo>
                  <a:lnTo>
                    <a:pt x="14336" y="11277"/>
                  </a:lnTo>
                  <a:lnTo>
                    <a:pt x="14339" y="11337"/>
                  </a:lnTo>
                  <a:lnTo>
                    <a:pt x="14336" y="11398"/>
                  </a:lnTo>
                  <a:lnTo>
                    <a:pt x="14329" y="11455"/>
                  </a:lnTo>
                  <a:lnTo>
                    <a:pt x="14313" y="11515"/>
                  </a:lnTo>
                  <a:lnTo>
                    <a:pt x="14293" y="11572"/>
                  </a:lnTo>
                  <a:lnTo>
                    <a:pt x="14270" y="11625"/>
                  </a:lnTo>
                  <a:lnTo>
                    <a:pt x="14240" y="11671"/>
                  </a:lnTo>
                  <a:lnTo>
                    <a:pt x="14210" y="11718"/>
                  </a:lnTo>
                  <a:lnTo>
                    <a:pt x="14174" y="11764"/>
                  </a:lnTo>
                  <a:lnTo>
                    <a:pt x="14137" y="11799"/>
                  </a:lnTo>
                  <a:lnTo>
                    <a:pt x="14091" y="11835"/>
                  </a:lnTo>
                  <a:lnTo>
                    <a:pt x="14044" y="11860"/>
                  </a:lnTo>
                  <a:lnTo>
                    <a:pt x="13995" y="11885"/>
                  </a:lnTo>
                  <a:lnTo>
                    <a:pt x="13942" y="11906"/>
                  </a:lnTo>
                  <a:lnTo>
                    <a:pt x="13889" y="11920"/>
                  </a:lnTo>
                  <a:lnTo>
                    <a:pt x="13832" y="11927"/>
                  </a:lnTo>
                  <a:lnTo>
                    <a:pt x="13773" y="11931"/>
                  </a:lnTo>
                  <a:lnTo>
                    <a:pt x="13716" y="11927"/>
                  </a:lnTo>
                  <a:lnTo>
                    <a:pt x="13663" y="11920"/>
                  </a:lnTo>
                  <a:lnTo>
                    <a:pt x="13610" y="11906"/>
                  </a:lnTo>
                  <a:lnTo>
                    <a:pt x="13557" y="11885"/>
                  </a:lnTo>
                  <a:lnTo>
                    <a:pt x="13507" y="11860"/>
                  </a:lnTo>
                  <a:lnTo>
                    <a:pt x="13461" y="11835"/>
                  </a:lnTo>
                  <a:lnTo>
                    <a:pt x="13418" y="11799"/>
                  </a:lnTo>
                  <a:lnTo>
                    <a:pt x="13378" y="11764"/>
                  </a:lnTo>
                  <a:lnTo>
                    <a:pt x="13345" y="11718"/>
                  </a:lnTo>
                  <a:lnTo>
                    <a:pt x="13312" y="11671"/>
                  </a:lnTo>
                  <a:lnTo>
                    <a:pt x="13285" y="11625"/>
                  </a:lnTo>
                  <a:lnTo>
                    <a:pt x="13262" y="11572"/>
                  </a:lnTo>
                  <a:lnTo>
                    <a:pt x="13242" y="11515"/>
                  </a:lnTo>
                  <a:lnTo>
                    <a:pt x="13229" y="11455"/>
                  </a:lnTo>
                  <a:lnTo>
                    <a:pt x="13222" y="11398"/>
                  </a:lnTo>
                  <a:lnTo>
                    <a:pt x="13219" y="11337"/>
                  </a:lnTo>
                  <a:lnTo>
                    <a:pt x="13222" y="11277"/>
                  </a:lnTo>
                  <a:lnTo>
                    <a:pt x="13229" y="11217"/>
                  </a:lnTo>
                  <a:lnTo>
                    <a:pt x="13242" y="11156"/>
                  </a:lnTo>
                  <a:lnTo>
                    <a:pt x="13262" y="11099"/>
                  </a:lnTo>
                  <a:lnTo>
                    <a:pt x="13285" y="11050"/>
                  </a:lnTo>
                  <a:lnTo>
                    <a:pt x="13312" y="11000"/>
                  </a:lnTo>
                  <a:lnTo>
                    <a:pt x="13345" y="10954"/>
                  </a:lnTo>
                  <a:lnTo>
                    <a:pt x="13378" y="10915"/>
                  </a:lnTo>
                  <a:lnTo>
                    <a:pt x="13418" y="10872"/>
                  </a:lnTo>
                  <a:lnTo>
                    <a:pt x="13461" y="10840"/>
                  </a:lnTo>
                  <a:lnTo>
                    <a:pt x="13507" y="10808"/>
                  </a:lnTo>
                  <a:lnTo>
                    <a:pt x="13557" y="10783"/>
                  </a:lnTo>
                  <a:lnTo>
                    <a:pt x="13610" y="10765"/>
                  </a:lnTo>
                  <a:lnTo>
                    <a:pt x="13663" y="10751"/>
                  </a:lnTo>
                  <a:lnTo>
                    <a:pt x="13716" y="10737"/>
                  </a:lnTo>
                  <a:close/>
                  <a:moveTo>
                    <a:pt x="19431" y="7479"/>
                  </a:moveTo>
                  <a:lnTo>
                    <a:pt x="20961" y="7479"/>
                  </a:lnTo>
                  <a:lnTo>
                    <a:pt x="20994" y="7483"/>
                  </a:lnTo>
                  <a:lnTo>
                    <a:pt x="21034" y="7486"/>
                  </a:lnTo>
                  <a:lnTo>
                    <a:pt x="21064" y="7497"/>
                  </a:lnTo>
                  <a:lnTo>
                    <a:pt x="21101" y="7511"/>
                  </a:lnTo>
                  <a:lnTo>
                    <a:pt x="21131" y="7525"/>
                  </a:lnTo>
                  <a:lnTo>
                    <a:pt x="21161" y="7546"/>
                  </a:lnTo>
                  <a:lnTo>
                    <a:pt x="21188" y="7564"/>
                  </a:lnTo>
                  <a:lnTo>
                    <a:pt x="21214" y="7592"/>
                  </a:lnTo>
                  <a:lnTo>
                    <a:pt x="21238" y="7617"/>
                  </a:lnTo>
                  <a:lnTo>
                    <a:pt x="21258" y="7649"/>
                  </a:lnTo>
                  <a:lnTo>
                    <a:pt x="21274" y="7681"/>
                  </a:lnTo>
                  <a:lnTo>
                    <a:pt x="21291" y="7709"/>
                  </a:lnTo>
                  <a:lnTo>
                    <a:pt x="21304" y="7748"/>
                  </a:lnTo>
                  <a:lnTo>
                    <a:pt x="21311" y="7784"/>
                  </a:lnTo>
                  <a:lnTo>
                    <a:pt x="21318" y="7823"/>
                  </a:lnTo>
                  <a:lnTo>
                    <a:pt x="21318" y="7901"/>
                  </a:lnTo>
                  <a:lnTo>
                    <a:pt x="21311" y="7940"/>
                  </a:lnTo>
                  <a:lnTo>
                    <a:pt x="21304" y="7975"/>
                  </a:lnTo>
                  <a:lnTo>
                    <a:pt x="21291" y="8011"/>
                  </a:lnTo>
                  <a:lnTo>
                    <a:pt x="21274" y="8043"/>
                  </a:lnTo>
                  <a:lnTo>
                    <a:pt x="21258" y="8078"/>
                  </a:lnTo>
                  <a:lnTo>
                    <a:pt x="21238" y="8106"/>
                  </a:lnTo>
                  <a:lnTo>
                    <a:pt x="21214" y="8131"/>
                  </a:lnTo>
                  <a:lnTo>
                    <a:pt x="21188" y="8156"/>
                  </a:lnTo>
                  <a:lnTo>
                    <a:pt x="21161" y="8177"/>
                  </a:lnTo>
                  <a:lnTo>
                    <a:pt x="21131" y="8199"/>
                  </a:lnTo>
                  <a:lnTo>
                    <a:pt x="21101" y="8213"/>
                  </a:lnTo>
                  <a:lnTo>
                    <a:pt x="21064" y="8227"/>
                  </a:lnTo>
                  <a:lnTo>
                    <a:pt x="21034" y="8238"/>
                  </a:lnTo>
                  <a:lnTo>
                    <a:pt x="20994" y="8241"/>
                  </a:lnTo>
                  <a:lnTo>
                    <a:pt x="20961" y="8245"/>
                  </a:lnTo>
                  <a:lnTo>
                    <a:pt x="19431" y="8245"/>
                  </a:lnTo>
                  <a:lnTo>
                    <a:pt x="19398" y="8241"/>
                  </a:lnTo>
                  <a:lnTo>
                    <a:pt x="19358" y="8238"/>
                  </a:lnTo>
                  <a:lnTo>
                    <a:pt x="19328" y="8227"/>
                  </a:lnTo>
                  <a:lnTo>
                    <a:pt x="19291" y="8213"/>
                  </a:lnTo>
                  <a:lnTo>
                    <a:pt x="19261" y="8199"/>
                  </a:lnTo>
                  <a:lnTo>
                    <a:pt x="19231" y="8177"/>
                  </a:lnTo>
                  <a:lnTo>
                    <a:pt x="19204" y="8156"/>
                  </a:lnTo>
                  <a:lnTo>
                    <a:pt x="19178" y="8131"/>
                  </a:lnTo>
                  <a:lnTo>
                    <a:pt x="19154" y="8106"/>
                  </a:lnTo>
                  <a:lnTo>
                    <a:pt x="19134" y="8078"/>
                  </a:lnTo>
                  <a:lnTo>
                    <a:pt x="19118" y="8043"/>
                  </a:lnTo>
                  <a:lnTo>
                    <a:pt x="19101" y="8011"/>
                  </a:lnTo>
                  <a:lnTo>
                    <a:pt x="19088" y="7975"/>
                  </a:lnTo>
                  <a:lnTo>
                    <a:pt x="19081" y="7940"/>
                  </a:lnTo>
                  <a:lnTo>
                    <a:pt x="19074" y="7901"/>
                  </a:lnTo>
                  <a:lnTo>
                    <a:pt x="19074" y="7823"/>
                  </a:lnTo>
                  <a:lnTo>
                    <a:pt x="19081" y="7784"/>
                  </a:lnTo>
                  <a:lnTo>
                    <a:pt x="19088" y="7748"/>
                  </a:lnTo>
                  <a:lnTo>
                    <a:pt x="19101" y="7709"/>
                  </a:lnTo>
                  <a:lnTo>
                    <a:pt x="19118" y="7681"/>
                  </a:lnTo>
                  <a:lnTo>
                    <a:pt x="19134" y="7649"/>
                  </a:lnTo>
                  <a:lnTo>
                    <a:pt x="19154" y="7617"/>
                  </a:lnTo>
                  <a:lnTo>
                    <a:pt x="19178" y="7592"/>
                  </a:lnTo>
                  <a:lnTo>
                    <a:pt x="19204" y="7564"/>
                  </a:lnTo>
                  <a:lnTo>
                    <a:pt x="19231" y="7546"/>
                  </a:lnTo>
                  <a:lnTo>
                    <a:pt x="19261" y="7525"/>
                  </a:lnTo>
                  <a:lnTo>
                    <a:pt x="19291" y="7511"/>
                  </a:lnTo>
                  <a:lnTo>
                    <a:pt x="19328" y="7497"/>
                  </a:lnTo>
                  <a:lnTo>
                    <a:pt x="19358" y="7486"/>
                  </a:lnTo>
                  <a:lnTo>
                    <a:pt x="19398" y="7483"/>
                  </a:lnTo>
                  <a:lnTo>
                    <a:pt x="19431" y="7479"/>
                  </a:lnTo>
                  <a:close/>
                  <a:moveTo>
                    <a:pt x="6590" y="7479"/>
                  </a:moveTo>
                  <a:lnTo>
                    <a:pt x="8114" y="7479"/>
                  </a:lnTo>
                  <a:lnTo>
                    <a:pt x="8151" y="7483"/>
                  </a:lnTo>
                  <a:lnTo>
                    <a:pt x="8184" y="7486"/>
                  </a:lnTo>
                  <a:lnTo>
                    <a:pt x="8221" y="7497"/>
                  </a:lnTo>
                  <a:lnTo>
                    <a:pt x="8254" y="7511"/>
                  </a:lnTo>
                  <a:lnTo>
                    <a:pt x="8287" y="7525"/>
                  </a:lnTo>
                  <a:lnTo>
                    <a:pt x="8314" y="7546"/>
                  </a:lnTo>
                  <a:lnTo>
                    <a:pt x="8344" y="7564"/>
                  </a:lnTo>
                  <a:lnTo>
                    <a:pt x="8367" y="7592"/>
                  </a:lnTo>
                  <a:lnTo>
                    <a:pt x="8391" y="7617"/>
                  </a:lnTo>
                  <a:lnTo>
                    <a:pt x="8414" y="7649"/>
                  </a:lnTo>
                  <a:lnTo>
                    <a:pt x="8431" y="7681"/>
                  </a:lnTo>
                  <a:lnTo>
                    <a:pt x="8444" y="7709"/>
                  </a:lnTo>
                  <a:lnTo>
                    <a:pt x="8457" y="7748"/>
                  </a:lnTo>
                  <a:lnTo>
                    <a:pt x="8467" y="7784"/>
                  </a:lnTo>
                  <a:lnTo>
                    <a:pt x="8474" y="7823"/>
                  </a:lnTo>
                  <a:lnTo>
                    <a:pt x="8474" y="7901"/>
                  </a:lnTo>
                  <a:lnTo>
                    <a:pt x="8467" y="7940"/>
                  </a:lnTo>
                  <a:lnTo>
                    <a:pt x="8457" y="7975"/>
                  </a:lnTo>
                  <a:lnTo>
                    <a:pt x="8444" y="8011"/>
                  </a:lnTo>
                  <a:lnTo>
                    <a:pt x="8431" y="8043"/>
                  </a:lnTo>
                  <a:lnTo>
                    <a:pt x="8414" y="8078"/>
                  </a:lnTo>
                  <a:lnTo>
                    <a:pt x="8391" y="8106"/>
                  </a:lnTo>
                  <a:lnTo>
                    <a:pt x="8344" y="8156"/>
                  </a:lnTo>
                  <a:lnTo>
                    <a:pt x="8314" y="8177"/>
                  </a:lnTo>
                  <a:lnTo>
                    <a:pt x="8287" y="8199"/>
                  </a:lnTo>
                  <a:lnTo>
                    <a:pt x="8254" y="8213"/>
                  </a:lnTo>
                  <a:lnTo>
                    <a:pt x="8221" y="8227"/>
                  </a:lnTo>
                  <a:lnTo>
                    <a:pt x="8184" y="8238"/>
                  </a:lnTo>
                  <a:lnTo>
                    <a:pt x="8151" y="8241"/>
                  </a:lnTo>
                  <a:lnTo>
                    <a:pt x="8114" y="8245"/>
                  </a:lnTo>
                  <a:lnTo>
                    <a:pt x="6590" y="8245"/>
                  </a:lnTo>
                  <a:lnTo>
                    <a:pt x="6554" y="8241"/>
                  </a:lnTo>
                  <a:lnTo>
                    <a:pt x="6520" y="8238"/>
                  </a:lnTo>
                  <a:lnTo>
                    <a:pt x="6484" y="8227"/>
                  </a:lnTo>
                  <a:lnTo>
                    <a:pt x="6417" y="8199"/>
                  </a:lnTo>
                  <a:lnTo>
                    <a:pt x="6391" y="8177"/>
                  </a:lnTo>
                  <a:lnTo>
                    <a:pt x="6361" y="8156"/>
                  </a:lnTo>
                  <a:lnTo>
                    <a:pt x="6314" y="8106"/>
                  </a:lnTo>
                  <a:lnTo>
                    <a:pt x="6291" y="8078"/>
                  </a:lnTo>
                  <a:lnTo>
                    <a:pt x="6274" y="8043"/>
                  </a:lnTo>
                  <a:lnTo>
                    <a:pt x="6261" y="8011"/>
                  </a:lnTo>
                  <a:lnTo>
                    <a:pt x="6247" y="7975"/>
                  </a:lnTo>
                  <a:lnTo>
                    <a:pt x="6241" y="7940"/>
                  </a:lnTo>
                  <a:lnTo>
                    <a:pt x="6231" y="7901"/>
                  </a:lnTo>
                  <a:lnTo>
                    <a:pt x="6231" y="7823"/>
                  </a:lnTo>
                  <a:lnTo>
                    <a:pt x="6241" y="7784"/>
                  </a:lnTo>
                  <a:lnTo>
                    <a:pt x="6247" y="7748"/>
                  </a:lnTo>
                  <a:lnTo>
                    <a:pt x="6261" y="7709"/>
                  </a:lnTo>
                  <a:lnTo>
                    <a:pt x="6274" y="7681"/>
                  </a:lnTo>
                  <a:lnTo>
                    <a:pt x="6291" y="7649"/>
                  </a:lnTo>
                  <a:lnTo>
                    <a:pt x="6314" y="7617"/>
                  </a:lnTo>
                  <a:lnTo>
                    <a:pt x="6337" y="7592"/>
                  </a:lnTo>
                  <a:lnTo>
                    <a:pt x="6361" y="7564"/>
                  </a:lnTo>
                  <a:lnTo>
                    <a:pt x="6391" y="7546"/>
                  </a:lnTo>
                  <a:lnTo>
                    <a:pt x="6417" y="7525"/>
                  </a:lnTo>
                  <a:lnTo>
                    <a:pt x="6450" y="7511"/>
                  </a:lnTo>
                  <a:lnTo>
                    <a:pt x="6484" y="7497"/>
                  </a:lnTo>
                  <a:lnTo>
                    <a:pt x="6520" y="7486"/>
                  </a:lnTo>
                  <a:lnTo>
                    <a:pt x="6554" y="7483"/>
                  </a:lnTo>
                  <a:lnTo>
                    <a:pt x="6590" y="7479"/>
                  </a:lnTo>
                  <a:close/>
                  <a:moveTo>
                    <a:pt x="13773" y="5930"/>
                  </a:moveTo>
                  <a:lnTo>
                    <a:pt x="13835" y="5933"/>
                  </a:lnTo>
                  <a:lnTo>
                    <a:pt x="13895" y="5944"/>
                  </a:lnTo>
                  <a:lnTo>
                    <a:pt x="13958" y="5965"/>
                  </a:lnTo>
                  <a:lnTo>
                    <a:pt x="14018" y="5997"/>
                  </a:lnTo>
                  <a:lnTo>
                    <a:pt x="14077" y="6033"/>
                  </a:lnTo>
                  <a:lnTo>
                    <a:pt x="14130" y="6079"/>
                  </a:lnTo>
                  <a:lnTo>
                    <a:pt x="14180" y="6129"/>
                  </a:lnTo>
                  <a:lnTo>
                    <a:pt x="14230" y="6189"/>
                  </a:lnTo>
                  <a:lnTo>
                    <a:pt x="14276" y="6257"/>
                  </a:lnTo>
                  <a:lnTo>
                    <a:pt x="14313" y="6331"/>
                  </a:lnTo>
                  <a:lnTo>
                    <a:pt x="14349" y="6409"/>
                  </a:lnTo>
                  <a:lnTo>
                    <a:pt x="14379" y="6502"/>
                  </a:lnTo>
                  <a:lnTo>
                    <a:pt x="14392" y="6548"/>
                  </a:lnTo>
                  <a:lnTo>
                    <a:pt x="14406" y="6598"/>
                  </a:lnTo>
                  <a:lnTo>
                    <a:pt x="14422" y="6697"/>
                  </a:lnTo>
                  <a:lnTo>
                    <a:pt x="14435" y="6804"/>
                  </a:lnTo>
                  <a:lnTo>
                    <a:pt x="14439" y="6914"/>
                  </a:lnTo>
                  <a:lnTo>
                    <a:pt x="14435" y="7038"/>
                  </a:lnTo>
                  <a:lnTo>
                    <a:pt x="14432" y="7156"/>
                  </a:lnTo>
                  <a:lnTo>
                    <a:pt x="14429" y="7259"/>
                  </a:lnTo>
                  <a:lnTo>
                    <a:pt x="14422" y="7358"/>
                  </a:lnTo>
                  <a:lnTo>
                    <a:pt x="14402" y="7550"/>
                  </a:lnTo>
                  <a:lnTo>
                    <a:pt x="14372" y="7742"/>
                  </a:lnTo>
                  <a:lnTo>
                    <a:pt x="14339" y="7930"/>
                  </a:lnTo>
                  <a:lnTo>
                    <a:pt x="14300" y="8133"/>
                  </a:lnTo>
                  <a:lnTo>
                    <a:pt x="14253" y="8360"/>
                  </a:lnTo>
                  <a:lnTo>
                    <a:pt x="14207" y="8630"/>
                  </a:lnTo>
                  <a:lnTo>
                    <a:pt x="14154" y="8950"/>
                  </a:lnTo>
                  <a:lnTo>
                    <a:pt x="14097" y="9319"/>
                  </a:lnTo>
                  <a:lnTo>
                    <a:pt x="14071" y="9529"/>
                  </a:lnTo>
                  <a:lnTo>
                    <a:pt x="14041" y="9760"/>
                  </a:lnTo>
                  <a:lnTo>
                    <a:pt x="14011" y="10009"/>
                  </a:lnTo>
                  <a:lnTo>
                    <a:pt x="13981" y="10282"/>
                  </a:lnTo>
                  <a:lnTo>
                    <a:pt x="13570" y="10282"/>
                  </a:lnTo>
                  <a:lnTo>
                    <a:pt x="13540" y="10009"/>
                  </a:lnTo>
                  <a:lnTo>
                    <a:pt x="13511" y="9760"/>
                  </a:lnTo>
                  <a:lnTo>
                    <a:pt x="13484" y="9532"/>
                  </a:lnTo>
                  <a:lnTo>
                    <a:pt x="13458" y="9323"/>
                  </a:lnTo>
                  <a:lnTo>
                    <a:pt x="13398" y="8950"/>
                  </a:lnTo>
                  <a:lnTo>
                    <a:pt x="13348" y="8630"/>
                  </a:lnTo>
                  <a:lnTo>
                    <a:pt x="13298" y="8360"/>
                  </a:lnTo>
                  <a:lnTo>
                    <a:pt x="13255" y="8133"/>
                  </a:lnTo>
                  <a:lnTo>
                    <a:pt x="13212" y="7930"/>
                  </a:lnTo>
                  <a:lnTo>
                    <a:pt x="13176" y="7742"/>
                  </a:lnTo>
                  <a:lnTo>
                    <a:pt x="13149" y="7550"/>
                  </a:lnTo>
                  <a:lnTo>
                    <a:pt x="13129" y="7358"/>
                  </a:lnTo>
                  <a:lnTo>
                    <a:pt x="13123" y="7259"/>
                  </a:lnTo>
                  <a:lnTo>
                    <a:pt x="13113" y="7156"/>
                  </a:lnTo>
                  <a:lnTo>
                    <a:pt x="13110" y="7038"/>
                  </a:lnTo>
                  <a:lnTo>
                    <a:pt x="13110" y="6914"/>
                  </a:lnTo>
                  <a:lnTo>
                    <a:pt x="13113" y="6804"/>
                  </a:lnTo>
                  <a:lnTo>
                    <a:pt x="13126" y="6697"/>
                  </a:lnTo>
                  <a:lnTo>
                    <a:pt x="13143" y="6598"/>
                  </a:lnTo>
                  <a:lnTo>
                    <a:pt x="13156" y="6548"/>
                  </a:lnTo>
                  <a:lnTo>
                    <a:pt x="13169" y="6502"/>
                  </a:lnTo>
                  <a:lnTo>
                    <a:pt x="13202" y="6409"/>
                  </a:lnTo>
                  <a:lnTo>
                    <a:pt x="13236" y="6331"/>
                  </a:lnTo>
                  <a:lnTo>
                    <a:pt x="13275" y="6257"/>
                  </a:lnTo>
                  <a:lnTo>
                    <a:pt x="13322" y="6189"/>
                  </a:lnTo>
                  <a:lnTo>
                    <a:pt x="13368" y="6129"/>
                  </a:lnTo>
                  <a:lnTo>
                    <a:pt x="13418" y="6079"/>
                  </a:lnTo>
                  <a:lnTo>
                    <a:pt x="13474" y="6033"/>
                  </a:lnTo>
                  <a:lnTo>
                    <a:pt x="13534" y="5997"/>
                  </a:lnTo>
                  <a:lnTo>
                    <a:pt x="13594" y="5965"/>
                  </a:lnTo>
                  <a:lnTo>
                    <a:pt x="13650" y="5944"/>
                  </a:lnTo>
                  <a:lnTo>
                    <a:pt x="13713" y="5933"/>
                  </a:lnTo>
                  <a:lnTo>
                    <a:pt x="13773" y="5930"/>
                  </a:lnTo>
                  <a:close/>
                  <a:moveTo>
                    <a:pt x="13774" y="4791"/>
                  </a:moveTo>
                  <a:lnTo>
                    <a:pt x="13671" y="4795"/>
                  </a:lnTo>
                  <a:lnTo>
                    <a:pt x="13568" y="4798"/>
                  </a:lnTo>
                  <a:lnTo>
                    <a:pt x="13439" y="4809"/>
                  </a:lnTo>
                  <a:lnTo>
                    <a:pt x="13282" y="4830"/>
                  </a:lnTo>
                  <a:lnTo>
                    <a:pt x="13106" y="4852"/>
                  </a:lnTo>
                  <a:lnTo>
                    <a:pt x="12913" y="4884"/>
                  </a:lnTo>
                  <a:lnTo>
                    <a:pt x="12814" y="4909"/>
                  </a:lnTo>
                  <a:lnTo>
                    <a:pt x="12707" y="4930"/>
                  </a:lnTo>
                  <a:lnTo>
                    <a:pt x="12604" y="4955"/>
                  </a:lnTo>
                  <a:lnTo>
                    <a:pt x="12491" y="4987"/>
                  </a:lnTo>
                  <a:lnTo>
                    <a:pt x="12385" y="5019"/>
                  </a:lnTo>
                  <a:lnTo>
                    <a:pt x="12272" y="5059"/>
                  </a:lnTo>
                  <a:lnTo>
                    <a:pt x="12159" y="5098"/>
                  </a:lnTo>
                  <a:lnTo>
                    <a:pt x="12046" y="5148"/>
                  </a:lnTo>
                  <a:lnTo>
                    <a:pt x="11820" y="5247"/>
                  </a:lnTo>
                  <a:lnTo>
                    <a:pt x="11711" y="5308"/>
                  </a:lnTo>
                  <a:lnTo>
                    <a:pt x="11601" y="5372"/>
                  </a:lnTo>
                  <a:lnTo>
                    <a:pt x="11491" y="5440"/>
                  </a:lnTo>
                  <a:lnTo>
                    <a:pt x="11388" y="5511"/>
                  </a:lnTo>
                  <a:lnTo>
                    <a:pt x="11285" y="5590"/>
                  </a:lnTo>
                  <a:lnTo>
                    <a:pt x="11189" y="5675"/>
                  </a:lnTo>
                  <a:lnTo>
                    <a:pt x="11089" y="5768"/>
                  </a:lnTo>
                  <a:lnTo>
                    <a:pt x="10999" y="5864"/>
                  </a:lnTo>
                  <a:lnTo>
                    <a:pt x="10923" y="5954"/>
                  </a:lnTo>
                  <a:lnTo>
                    <a:pt x="10850" y="6053"/>
                  </a:lnTo>
                  <a:lnTo>
                    <a:pt x="10780" y="6153"/>
                  </a:lnTo>
                  <a:lnTo>
                    <a:pt x="10717" y="6257"/>
                  </a:lnTo>
                  <a:lnTo>
                    <a:pt x="10660" y="6364"/>
                  </a:lnTo>
                  <a:lnTo>
                    <a:pt x="10607" y="6474"/>
                  </a:lnTo>
                  <a:lnTo>
                    <a:pt x="10564" y="6592"/>
                  </a:lnTo>
                  <a:lnTo>
                    <a:pt x="10521" y="6713"/>
                  </a:lnTo>
                  <a:lnTo>
                    <a:pt x="10484" y="6831"/>
                  </a:lnTo>
                  <a:lnTo>
                    <a:pt x="10454" y="6959"/>
                  </a:lnTo>
                  <a:lnTo>
                    <a:pt x="10431" y="7091"/>
                  </a:lnTo>
                  <a:lnTo>
                    <a:pt x="10411" y="7223"/>
                  </a:lnTo>
                  <a:lnTo>
                    <a:pt x="10398" y="7362"/>
                  </a:lnTo>
                  <a:lnTo>
                    <a:pt x="10388" y="7501"/>
                  </a:lnTo>
                  <a:lnTo>
                    <a:pt x="10388" y="7793"/>
                  </a:lnTo>
                  <a:lnTo>
                    <a:pt x="10395" y="7936"/>
                  </a:lnTo>
                  <a:lnTo>
                    <a:pt x="10405" y="8068"/>
                  </a:lnTo>
                  <a:lnTo>
                    <a:pt x="10411" y="8196"/>
                  </a:lnTo>
                  <a:lnTo>
                    <a:pt x="10428" y="8321"/>
                  </a:lnTo>
                  <a:lnTo>
                    <a:pt x="10441" y="8435"/>
                  </a:lnTo>
                  <a:lnTo>
                    <a:pt x="10454" y="8549"/>
                  </a:lnTo>
                  <a:lnTo>
                    <a:pt x="10471" y="8653"/>
                  </a:lnTo>
                  <a:lnTo>
                    <a:pt x="10488" y="8756"/>
                  </a:lnTo>
                  <a:lnTo>
                    <a:pt x="10528" y="8949"/>
                  </a:lnTo>
                  <a:lnTo>
                    <a:pt x="10551" y="9038"/>
                  </a:lnTo>
                  <a:lnTo>
                    <a:pt x="10577" y="9120"/>
                  </a:lnTo>
                  <a:lnTo>
                    <a:pt x="10601" y="9202"/>
                  </a:lnTo>
                  <a:lnTo>
                    <a:pt x="10631" y="9277"/>
                  </a:lnTo>
                  <a:lnTo>
                    <a:pt x="10657" y="9352"/>
                  </a:lnTo>
                  <a:lnTo>
                    <a:pt x="10684" y="9423"/>
                  </a:lnTo>
                  <a:lnTo>
                    <a:pt x="10714" y="9491"/>
                  </a:lnTo>
                  <a:lnTo>
                    <a:pt x="10744" y="9555"/>
                  </a:lnTo>
                  <a:lnTo>
                    <a:pt x="10810" y="9680"/>
                  </a:lnTo>
                  <a:lnTo>
                    <a:pt x="10880" y="9790"/>
                  </a:lnTo>
                  <a:lnTo>
                    <a:pt x="10953" y="9901"/>
                  </a:lnTo>
                  <a:lnTo>
                    <a:pt x="11026" y="10001"/>
                  </a:lnTo>
                  <a:lnTo>
                    <a:pt x="11106" y="10097"/>
                  </a:lnTo>
                  <a:lnTo>
                    <a:pt x="11269" y="10289"/>
                  </a:lnTo>
                  <a:lnTo>
                    <a:pt x="11428" y="10482"/>
                  </a:lnTo>
                  <a:lnTo>
                    <a:pt x="11511" y="10582"/>
                  </a:lnTo>
                  <a:lnTo>
                    <a:pt x="11591" y="10689"/>
                  </a:lnTo>
                  <a:lnTo>
                    <a:pt x="11671" y="10799"/>
                  </a:lnTo>
                  <a:lnTo>
                    <a:pt x="11750" y="10921"/>
                  </a:lnTo>
                  <a:lnTo>
                    <a:pt x="11827" y="11049"/>
                  </a:lnTo>
                  <a:lnTo>
                    <a:pt x="11900" y="11181"/>
                  </a:lnTo>
                  <a:lnTo>
                    <a:pt x="11973" y="11327"/>
                  </a:lnTo>
                  <a:lnTo>
                    <a:pt x="12046" y="11491"/>
                  </a:lnTo>
                  <a:lnTo>
                    <a:pt x="12076" y="11573"/>
                  </a:lnTo>
                  <a:lnTo>
                    <a:pt x="12113" y="11662"/>
                  </a:lnTo>
                  <a:lnTo>
                    <a:pt x="12143" y="11751"/>
                  </a:lnTo>
                  <a:lnTo>
                    <a:pt x="12169" y="11848"/>
                  </a:lnTo>
                  <a:lnTo>
                    <a:pt x="12199" y="11944"/>
                  </a:lnTo>
                  <a:lnTo>
                    <a:pt x="12226" y="12047"/>
                  </a:lnTo>
                  <a:lnTo>
                    <a:pt x="12256" y="12154"/>
                  </a:lnTo>
                  <a:lnTo>
                    <a:pt x="12279" y="12265"/>
                  </a:lnTo>
                  <a:lnTo>
                    <a:pt x="12302" y="12379"/>
                  </a:lnTo>
                  <a:lnTo>
                    <a:pt x="12325" y="12500"/>
                  </a:lnTo>
                  <a:lnTo>
                    <a:pt x="12345" y="12621"/>
                  </a:lnTo>
                  <a:lnTo>
                    <a:pt x="12365" y="12753"/>
                  </a:lnTo>
                  <a:lnTo>
                    <a:pt x="12368" y="12803"/>
                  </a:lnTo>
                  <a:lnTo>
                    <a:pt x="15246" y="12803"/>
                  </a:lnTo>
                  <a:lnTo>
                    <a:pt x="15246" y="12753"/>
                  </a:lnTo>
                  <a:lnTo>
                    <a:pt x="15266" y="12621"/>
                  </a:lnTo>
                  <a:lnTo>
                    <a:pt x="15289" y="12500"/>
                  </a:lnTo>
                  <a:lnTo>
                    <a:pt x="15309" y="12379"/>
                  </a:lnTo>
                  <a:lnTo>
                    <a:pt x="15333" y="12265"/>
                  </a:lnTo>
                  <a:lnTo>
                    <a:pt x="15359" y="12154"/>
                  </a:lnTo>
                  <a:lnTo>
                    <a:pt x="15386" y="12047"/>
                  </a:lnTo>
                  <a:lnTo>
                    <a:pt x="15416" y="11944"/>
                  </a:lnTo>
                  <a:lnTo>
                    <a:pt x="15442" y="11848"/>
                  </a:lnTo>
                  <a:lnTo>
                    <a:pt x="15472" y="11751"/>
                  </a:lnTo>
                  <a:lnTo>
                    <a:pt x="15505" y="11662"/>
                  </a:lnTo>
                  <a:lnTo>
                    <a:pt x="15535" y="11573"/>
                  </a:lnTo>
                  <a:lnTo>
                    <a:pt x="15572" y="11491"/>
                  </a:lnTo>
                  <a:lnTo>
                    <a:pt x="15638" y="11327"/>
                  </a:lnTo>
                  <a:lnTo>
                    <a:pt x="15712" y="11181"/>
                  </a:lnTo>
                  <a:lnTo>
                    <a:pt x="15788" y="11049"/>
                  </a:lnTo>
                  <a:lnTo>
                    <a:pt x="15864" y="10921"/>
                  </a:lnTo>
                  <a:lnTo>
                    <a:pt x="15941" y="10799"/>
                  </a:lnTo>
                  <a:lnTo>
                    <a:pt x="16024" y="10689"/>
                  </a:lnTo>
                  <a:lnTo>
                    <a:pt x="16104" y="10582"/>
                  </a:lnTo>
                  <a:lnTo>
                    <a:pt x="16187" y="10482"/>
                  </a:lnTo>
                  <a:lnTo>
                    <a:pt x="16343" y="10289"/>
                  </a:lnTo>
                  <a:lnTo>
                    <a:pt x="16509" y="10097"/>
                  </a:lnTo>
                  <a:lnTo>
                    <a:pt x="16585" y="10001"/>
                  </a:lnTo>
                  <a:lnTo>
                    <a:pt x="16662" y="9901"/>
                  </a:lnTo>
                  <a:lnTo>
                    <a:pt x="16732" y="9790"/>
                  </a:lnTo>
                  <a:lnTo>
                    <a:pt x="16801" y="9680"/>
                  </a:lnTo>
                  <a:lnTo>
                    <a:pt x="16868" y="9555"/>
                  </a:lnTo>
                  <a:lnTo>
                    <a:pt x="16901" y="9491"/>
                  </a:lnTo>
                  <a:lnTo>
                    <a:pt x="16928" y="9423"/>
                  </a:lnTo>
                  <a:lnTo>
                    <a:pt x="16958" y="9352"/>
                  </a:lnTo>
                  <a:lnTo>
                    <a:pt x="16988" y="9277"/>
                  </a:lnTo>
                  <a:lnTo>
                    <a:pt x="17011" y="9202"/>
                  </a:lnTo>
                  <a:lnTo>
                    <a:pt x="17041" y="9120"/>
                  </a:lnTo>
                  <a:lnTo>
                    <a:pt x="17061" y="9038"/>
                  </a:lnTo>
                  <a:lnTo>
                    <a:pt x="17084" y="8949"/>
                  </a:lnTo>
                  <a:lnTo>
                    <a:pt x="17107" y="8852"/>
                  </a:lnTo>
                  <a:lnTo>
                    <a:pt x="17127" y="8756"/>
                  </a:lnTo>
                  <a:lnTo>
                    <a:pt x="17144" y="8653"/>
                  </a:lnTo>
                  <a:lnTo>
                    <a:pt x="17160" y="8549"/>
                  </a:lnTo>
                  <a:lnTo>
                    <a:pt x="17177" y="8435"/>
                  </a:lnTo>
                  <a:lnTo>
                    <a:pt x="17190" y="8321"/>
                  </a:lnTo>
                  <a:lnTo>
                    <a:pt x="17200" y="8196"/>
                  </a:lnTo>
                  <a:lnTo>
                    <a:pt x="17210" y="8068"/>
                  </a:lnTo>
                  <a:lnTo>
                    <a:pt x="17217" y="7936"/>
                  </a:lnTo>
                  <a:lnTo>
                    <a:pt x="17224" y="7793"/>
                  </a:lnTo>
                  <a:lnTo>
                    <a:pt x="17227" y="7647"/>
                  </a:lnTo>
                  <a:lnTo>
                    <a:pt x="17224" y="7501"/>
                  </a:lnTo>
                  <a:lnTo>
                    <a:pt x="17217" y="7362"/>
                  </a:lnTo>
                  <a:lnTo>
                    <a:pt x="17204" y="7223"/>
                  </a:lnTo>
                  <a:lnTo>
                    <a:pt x="17184" y="7091"/>
                  </a:lnTo>
                  <a:lnTo>
                    <a:pt x="17157" y="6959"/>
                  </a:lnTo>
                  <a:lnTo>
                    <a:pt x="17127" y="6831"/>
                  </a:lnTo>
                  <a:lnTo>
                    <a:pt x="17091" y="6713"/>
                  </a:lnTo>
                  <a:lnTo>
                    <a:pt x="17054" y="6592"/>
                  </a:lnTo>
                  <a:lnTo>
                    <a:pt x="17004" y="6474"/>
                  </a:lnTo>
                  <a:lnTo>
                    <a:pt x="16951" y="6364"/>
                  </a:lnTo>
                  <a:lnTo>
                    <a:pt x="16898" y="6257"/>
                  </a:lnTo>
                  <a:lnTo>
                    <a:pt x="16835" y="6153"/>
                  </a:lnTo>
                  <a:lnTo>
                    <a:pt x="16768" y="6053"/>
                  </a:lnTo>
                  <a:lnTo>
                    <a:pt x="16695" y="5954"/>
                  </a:lnTo>
                  <a:lnTo>
                    <a:pt x="16612" y="5864"/>
                  </a:lnTo>
                  <a:lnTo>
                    <a:pt x="16522" y="5768"/>
                  </a:lnTo>
                  <a:lnTo>
                    <a:pt x="16429" y="5675"/>
                  </a:lnTo>
                  <a:lnTo>
                    <a:pt x="16326" y="5590"/>
                  </a:lnTo>
                  <a:lnTo>
                    <a:pt x="16227" y="5511"/>
                  </a:lnTo>
                  <a:lnTo>
                    <a:pt x="16120" y="5440"/>
                  </a:lnTo>
                  <a:lnTo>
                    <a:pt x="16011" y="5369"/>
                  </a:lnTo>
                  <a:lnTo>
                    <a:pt x="15904" y="5308"/>
                  </a:lnTo>
                  <a:lnTo>
                    <a:pt x="15791" y="5247"/>
                  </a:lnTo>
                  <a:lnTo>
                    <a:pt x="15678" y="5194"/>
                  </a:lnTo>
                  <a:lnTo>
                    <a:pt x="15569" y="5144"/>
                  </a:lnTo>
                  <a:lnTo>
                    <a:pt x="15452" y="5098"/>
                  </a:lnTo>
                  <a:lnTo>
                    <a:pt x="15339" y="5059"/>
                  </a:lnTo>
                  <a:lnTo>
                    <a:pt x="15230" y="5019"/>
                  </a:lnTo>
                  <a:lnTo>
                    <a:pt x="15117" y="4987"/>
                  </a:lnTo>
                  <a:lnTo>
                    <a:pt x="15010" y="4955"/>
                  </a:lnTo>
                  <a:lnTo>
                    <a:pt x="14904" y="4930"/>
                  </a:lnTo>
                  <a:lnTo>
                    <a:pt x="14798" y="4909"/>
                  </a:lnTo>
                  <a:lnTo>
                    <a:pt x="14698" y="4884"/>
                  </a:lnTo>
                  <a:lnTo>
                    <a:pt x="14505" y="4852"/>
                  </a:lnTo>
                  <a:lnTo>
                    <a:pt x="14329" y="4827"/>
                  </a:lnTo>
                  <a:lnTo>
                    <a:pt x="14176" y="4809"/>
                  </a:lnTo>
                  <a:lnTo>
                    <a:pt x="14047" y="4798"/>
                  </a:lnTo>
                  <a:lnTo>
                    <a:pt x="13950" y="4795"/>
                  </a:lnTo>
                  <a:lnTo>
                    <a:pt x="13847" y="4791"/>
                  </a:lnTo>
                  <a:lnTo>
                    <a:pt x="13774" y="4791"/>
                  </a:lnTo>
                  <a:close/>
                  <a:moveTo>
                    <a:pt x="13704" y="3971"/>
                  </a:moveTo>
                  <a:lnTo>
                    <a:pt x="13900" y="3971"/>
                  </a:lnTo>
                  <a:lnTo>
                    <a:pt x="14000" y="3975"/>
                  </a:lnTo>
                  <a:lnTo>
                    <a:pt x="14130" y="3982"/>
                  </a:lnTo>
                  <a:lnTo>
                    <a:pt x="14293" y="3996"/>
                  </a:lnTo>
                  <a:lnTo>
                    <a:pt x="14482" y="4017"/>
                  </a:lnTo>
                  <a:lnTo>
                    <a:pt x="14688" y="4049"/>
                  </a:lnTo>
                  <a:lnTo>
                    <a:pt x="14798" y="4071"/>
                  </a:lnTo>
                  <a:lnTo>
                    <a:pt x="14914" y="4092"/>
                  </a:lnTo>
                  <a:lnTo>
                    <a:pt x="15034" y="4121"/>
                  </a:lnTo>
                  <a:lnTo>
                    <a:pt x="15157" y="4149"/>
                  </a:lnTo>
                  <a:lnTo>
                    <a:pt x="15283" y="4185"/>
                  </a:lnTo>
                  <a:lnTo>
                    <a:pt x="15406" y="4221"/>
                  </a:lnTo>
                  <a:lnTo>
                    <a:pt x="15535" y="4263"/>
                  </a:lnTo>
                  <a:lnTo>
                    <a:pt x="15668" y="4306"/>
                  </a:lnTo>
                  <a:lnTo>
                    <a:pt x="15798" y="4360"/>
                  </a:lnTo>
                  <a:lnTo>
                    <a:pt x="15931" y="4417"/>
                  </a:lnTo>
                  <a:lnTo>
                    <a:pt x="16060" y="4477"/>
                  </a:lnTo>
                  <a:lnTo>
                    <a:pt x="16193" y="4545"/>
                  </a:lnTo>
                  <a:lnTo>
                    <a:pt x="16323" y="4616"/>
                  </a:lnTo>
                  <a:lnTo>
                    <a:pt x="16453" y="4695"/>
                  </a:lnTo>
                  <a:lnTo>
                    <a:pt x="16579" y="4777"/>
                  </a:lnTo>
                  <a:lnTo>
                    <a:pt x="16702" y="4866"/>
                  </a:lnTo>
                  <a:lnTo>
                    <a:pt x="16821" y="4962"/>
                  </a:lnTo>
                  <a:lnTo>
                    <a:pt x="16941" y="5066"/>
                  </a:lnTo>
                  <a:lnTo>
                    <a:pt x="17057" y="5173"/>
                  </a:lnTo>
                  <a:lnTo>
                    <a:pt x="17167" y="5290"/>
                  </a:lnTo>
                  <a:lnTo>
                    <a:pt x="17273" y="5419"/>
                  </a:lnTo>
                  <a:lnTo>
                    <a:pt x="17373" y="5543"/>
                  </a:lnTo>
                  <a:lnTo>
                    <a:pt x="17463" y="5679"/>
                  </a:lnTo>
                  <a:lnTo>
                    <a:pt x="17506" y="5747"/>
                  </a:lnTo>
                  <a:lnTo>
                    <a:pt x="17546" y="5818"/>
                  </a:lnTo>
                  <a:lnTo>
                    <a:pt x="17586" y="5889"/>
                  </a:lnTo>
                  <a:lnTo>
                    <a:pt x="17622" y="5961"/>
                  </a:lnTo>
                  <a:lnTo>
                    <a:pt x="17692" y="6107"/>
                  </a:lnTo>
                  <a:lnTo>
                    <a:pt x="17755" y="6260"/>
                  </a:lnTo>
                  <a:lnTo>
                    <a:pt x="17812" y="6421"/>
                  </a:lnTo>
                  <a:lnTo>
                    <a:pt x="17862" y="6581"/>
                  </a:lnTo>
                  <a:lnTo>
                    <a:pt x="17898" y="6745"/>
                  </a:lnTo>
                  <a:lnTo>
                    <a:pt x="17935" y="6913"/>
                  </a:lnTo>
                  <a:lnTo>
                    <a:pt x="17958" y="7087"/>
                  </a:lnTo>
                  <a:lnTo>
                    <a:pt x="17981" y="7266"/>
                  </a:lnTo>
                  <a:lnTo>
                    <a:pt x="17991" y="7448"/>
                  </a:lnTo>
                  <a:lnTo>
                    <a:pt x="17994" y="7633"/>
                  </a:lnTo>
                  <a:lnTo>
                    <a:pt x="17991" y="7826"/>
                  </a:lnTo>
                  <a:lnTo>
                    <a:pt x="17985" y="7993"/>
                  </a:lnTo>
                  <a:lnTo>
                    <a:pt x="17971" y="8157"/>
                  </a:lnTo>
                  <a:lnTo>
                    <a:pt x="17961" y="8310"/>
                  </a:lnTo>
                  <a:lnTo>
                    <a:pt x="17945" y="8457"/>
                  </a:lnTo>
                  <a:lnTo>
                    <a:pt x="17928" y="8599"/>
                  </a:lnTo>
                  <a:lnTo>
                    <a:pt x="17911" y="8735"/>
                  </a:lnTo>
                  <a:lnTo>
                    <a:pt x="17888" y="8863"/>
                  </a:lnTo>
                  <a:lnTo>
                    <a:pt x="17865" y="8988"/>
                  </a:lnTo>
                  <a:lnTo>
                    <a:pt x="17842" y="9109"/>
                  </a:lnTo>
                  <a:lnTo>
                    <a:pt x="17812" y="9220"/>
                  </a:lnTo>
                  <a:lnTo>
                    <a:pt x="17782" y="9330"/>
                  </a:lnTo>
                  <a:lnTo>
                    <a:pt x="17752" y="9434"/>
                  </a:lnTo>
                  <a:lnTo>
                    <a:pt x="17719" y="9533"/>
                  </a:lnTo>
                  <a:lnTo>
                    <a:pt x="17685" y="9626"/>
                  </a:lnTo>
                  <a:lnTo>
                    <a:pt x="17649" y="9715"/>
                  </a:lnTo>
                  <a:lnTo>
                    <a:pt x="17612" y="9804"/>
                  </a:lnTo>
                  <a:lnTo>
                    <a:pt x="17576" y="9890"/>
                  </a:lnTo>
                  <a:lnTo>
                    <a:pt x="17536" y="9969"/>
                  </a:lnTo>
                  <a:lnTo>
                    <a:pt x="17493" y="10043"/>
                  </a:lnTo>
                  <a:lnTo>
                    <a:pt x="17456" y="10118"/>
                  </a:lnTo>
                  <a:lnTo>
                    <a:pt x="17370" y="10257"/>
                  </a:lnTo>
                  <a:lnTo>
                    <a:pt x="17280" y="10386"/>
                  </a:lnTo>
                  <a:lnTo>
                    <a:pt x="17190" y="10507"/>
                  </a:lnTo>
                  <a:lnTo>
                    <a:pt x="17101" y="10625"/>
                  </a:lnTo>
                  <a:lnTo>
                    <a:pt x="17004" y="10735"/>
                  </a:lnTo>
                  <a:lnTo>
                    <a:pt x="16911" y="10846"/>
                  </a:lnTo>
                  <a:lnTo>
                    <a:pt x="16772" y="11013"/>
                  </a:lnTo>
                  <a:lnTo>
                    <a:pt x="16702" y="11099"/>
                  </a:lnTo>
                  <a:lnTo>
                    <a:pt x="16635" y="11188"/>
                  </a:lnTo>
                  <a:lnTo>
                    <a:pt x="16569" y="11281"/>
                  </a:lnTo>
                  <a:lnTo>
                    <a:pt x="16502" y="11377"/>
                  </a:lnTo>
                  <a:lnTo>
                    <a:pt x="16443" y="11480"/>
                  </a:lnTo>
                  <a:lnTo>
                    <a:pt x="16379" y="11587"/>
                  </a:lnTo>
                  <a:lnTo>
                    <a:pt x="16323" y="11709"/>
                  </a:lnTo>
                  <a:lnTo>
                    <a:pt x="16266" y="11830"/>
                  </a:lnTo>
                  <a:lnTo>
                    <a:pt x="16213" y="11969"/>
                  </a:lnTo>
                  <a:lnTo>
                    <a:pt x="16167" y="12115"/>
                  </a:lnTo>
                  <a:lnTo>
                    <a:pt x="16120" y="12279"/>
                  </a:lnTo>
                  <a:lnTo>
                    <a:pt x="16080" y="12454"/>
                  </a:lnTo>
                  <a:lnTo>
                    <a:pt x="16044" y="12643"/>
                  </a:lnTo>
                  <a:lnTo>
                    <a:pt x="16011" y="12842"/>
                  </a:lnTo>
                  <a:lnTo>
                    <a:pt x="16011" y="14436"/>
                  </a:lnTo>
                  <a:lnTo>
                    <a:pt x="15981" y="14515"/>
                  </a:lnTo>
                  <a:lnTo>
                    <a:pt x="15971" y="14543"/>
                  </a:lnTo>
                  <a:lnTo>
                    <a:pt x="15944" y="14593"/>
                  </a:lnTo>
                  <a:lnTo>
                    <a:pt x="15914" y="14650"/>
                  </a:lnTo>
                  <a:lnTo>
                    <a:pt x="15868" y="14725"/>
                  </a:lnTo>
                  <a:lnTo>
                    <a:pt x="15808" y="14814"/>
                  </a:lnTo>
                  <a:lnTo>
                    <a:pt x="15731" y="14903"/>
                  </a:lnTo>
                  <a:lnTo>
                    <a:pt x="15692" y="14957"/>
                  </a:lnTo>
                  <a:lnTo>
                    <a:pt x="15642" y="15003"/>
                  </a:lnTo>
                  <a:lnTo>
                    <a:pt x="15589" y="15057"/>
                  </a:lnTo>
                  <a:lnTo>
                    <a:pt x="15532" y="15107"/>
                  </a:lnTo>
                  <a:lnTo>
                    <a:pt x="15472" y="15157"/>
                  </a:lnTo>
                  <a:lnTo>
                    <a:pt x="15406" y="15210"/>
                  </a:lnTo>
                  <a:lnTo>
                    <a:pt x="15336" y="15264"/>
                  </a:lnTo>
                  <a:lnTo>
                    <a:pt x="15260" y="15317"/>
                  </a:lnTo>
                  <a:lnTo>
                    <a:pt x="15180" y="15363"/>
                  </a:lnTo>
                  <a:lnTo>
                    <a:pt x="15093" y="15417"/>
                  </a:lnTo>
                  <a:lnTo>
                    <a:pt x="14997" y="15467"/>
                  </a:lnTo>
                  <a:lnTo>
                    <a:pt x="14901" y="15510"/>
                  </a:lnTo>
                  <a:lnTo>
                    <a:pt x="14794" y="15556"/>
                  </a:lnTo>
                  <a:lnTo>
                    <a:pt x="14688" y="15595"/>
                  </a:lnTo>
                  <a:lnTo>
                    <a:pt x="14572" y="15638"/>
                  </a:lnTo>
                  <a:lnTo>
                    <a:pt x="14445" y="15677"/>
                  </a:lnTo>
                  <a:lnTo>
                    <a:pt x="14316" y="15709"/>
                  </a:lnTo>
                  <a:lnTo>
                    <a:pt x="14180" y="15745"/>
                  </a:lnTo>
                  <a:lnTo>
                    <a:pt x="14037" y="15770"/>
                  </a:lnTo>
                  <a:lnTo>
                    <a:pt x="13887" y="15791"/>
                  </a:lnTo>
                  <a:lnTo>
                    <a:pt x="13864" y="15795"/>
                  </a:lnTo>
                  <a:lnTo>
                    <a:pt x="13724" y="15791"/>
                  </a:lnTo>
                  <a:lnTo>
                    <a:pt x="13575" y="15770"/>
                  </a:lnTo>
                  <a:lnTo>
                    <a:pt x="13432" y="15745"/>
                  </a:lnTo>
                  <a:lnTo>
                    <a:pt x="13296" y="15709"/>
                  </a:lnTo>
                  <a:lnTo>
                    <a:pt x="13166" y="15677"/>
                  </a:lnTo>
                  <a:lnTo>
                    <a:pt x="13043" y="15638"/>
                  </a:lnTo>
                  <a:lnTo>
                    <a:pt x="12927" y="15595"/>
                  </a:lnTo>
                  <a:lnTo>
                    <a:pt x="12817" y="15556"/>
                  </a:lnTo>
                  <a:lnTo>
                    <a:pt x="12711" y="15510"/>
                  </a:lnTo>
                  <a:lnTo>
                    <a:pt x="12614" y="15467"/>
                  </a:lnTo>
                  <a:lnTo>
                    <a:pt x="12525" y="15417"/>
                  </a:lnTo>
                  <a:lnTo>
                    <a:pt x="12486" y="15394"/>
                  </a:lnTo>
                  <a:lnTo>
                    <a:pt x="12324" y="15445"/>
                  </a:lnTo>
                  <a:lnTo>
                    <a:pt x="12108" y="15513"/>
                  </a:lnTo>
                  <a:lnTo>
                    <a:pt x="11888" y="15577"/>
                  </a:lnTo>
                  <a:lnTo>
                    <a:pt x="11456" y="15701"/>
                  </a:lnTo>
                  <a:lnTo>
                    <a:pt x="11038" y="15812"/>
                  </a:lnTo>
                  <a:lnTo>
                    <a:pt x="10652" y="15922"/>
                  </a:lnTo>
                  <a:lnTo>
                    <a:pt x="10316" y="16018"/>
                  </a:lnTo>
                  <a:lnTo>
                    <a:pt x="10170" y="16065"/>
                  </a:lnTo>
                  <a:lnTo>
                    <a:pt x="10044" y="16111"/>
                  </a:lnTo>
                  <a:lnTo>
                    <a:pt x="9938" y="16150"/>
                  </a:lnTo>
                  <a:lnTo>
                    <a:pt x="9851" y="16193"/>
                  </a:lnTo>
                  <a:lnTo>
                    <a:pt x="9791" y="16228"/>
                  </a:lnTo>
                  <a:lnTo>
                    <a:pt x="9771" y="16243"/>
                  </a:lnTo>
                  <a:lnTo>
                    <a:pt x="9758" y="16264"/>
                  </a:lnTo>
                  <a:lnTo>
                    <a:pt x="9755" y="16278"/>
                  </a:lnTo>
                  <a:lnTo>
                    <a:pt x="9755" y="16296"/>
                  </a:lnTo>
                  <a:lnTo>
                    <a:pt x="9761" y="16310"/>
                  </a:lnTo>
                  <a:lnTo>
                    <a:pt x="9778" y="16328"/>
                  </a:lnTo>
                  <a:lnTo>
                    <a:pt x="9825" y="16353"/>
                  </a:lnTo>
                  <a:lnTo>
                    <a:pt x="9884" y="16381"/>
                  </a:lnTo>
                  <a:lnTo>
                    <a:pt x="9951" y="16410"/>
                  </a:lnTo>
                  <a:lnTo>
                    <a:pt x="10031" y="16435"/>
                  </a:lnTo>
                  <a:lnTo>
                    <a:pt x="10117" y="16456"/>
                  </a:lnTo>
                  <a:lnTo>
                    <a:pt x="10217" y="16485"/>
                  </a:lnTo>
                  <a:lnTo>
                    <a:pt x="10316" y="16506"/>
                  </a:lnTo>
                  <a:lnTo>
                    <a:pt x="10429" y="16527"/>
                  </a:lnTo>
                  <a:lnTo>
                    <a:pt x="10665" y="16574"/>
                  </a:lnTo>
                  <a:lnTo>
                    <a:pt x="10925" y="16613"/>
                  </a:lnTo>
                  <a:lnTo>
                    <a:pt x="11194" y="16648"/>
                  </a:lnTo>
                  <a:lnTo>
                    <a:pt x="11470" y="16677"/>
                  </a:lnTo>
                  <a:lnTo>
                    <a:pt x="11746" y="16709"/>
                  </a:lnTo>
                  <a:lnTo>
                    <a:pt x="12015" y="16734"/>
                  </a:lnTo>
                  <a:lnTo>
                    <a:pt x="12274" y="16755"/>
                  </a:lnTo>
                  <a:lnTo>
                    <a:pt x="12517" y="16773"/>
                  </a:lnTo>
                  <a:lnTo>
                    <a:pt x="12915" y="16794"/>
                  </a:lnTo>
                  <a:lnTo>
                    <a:pt x="13062" y="16801"/>
                  </a:lnTo>
                  <a:lnTo>
                    <a:pt x="13188" y="16801"/>
                  </a:lnTo>
                  <a:lnTo>
                    <a:pt x="13215" y="16798"/>
                  </a:lnTo>
                  <a:lnTo>
                    <a:pt x="13281" y="16780"/>
                  </a:lnTo>
                  <a:lnTo>
                    <a:pt x="13364" y="16755"/>
                  </a:lnTo>
                  <a:lnTo>
                    <a:pt x="13464" y="16720"/>
                  </a:lnTo>
                  <a:lnTo>
                    <a:pt x="13577" y="16670"/>
                  </a:lnTo>
                  <a:lnTo>
                    <a:pt x="13703" y="16620"/>
                  </a:lnTo>
                  <a:lnTo>
                    <a:pt x="13999" y="16492"/>
                  </a:lnTo>
                  <a:lnTo>
                    <a:pt x="14335" y="16339"/>
                  </a:lnTo>
                  <a:lnTo>
                    <a:pt x="14704" y="16161"/>
                  </a:lnTo>
                  <a:lnTo>
                    <a:pt x="15524" y="15780"/>
                  </a:lnTo>
                  <a:lnTo>
                    <a:pt x="15960" y="15577"/>
                  </a:lnTo>
                  <a:lnTo>
                    <a:pt x="16399" y="15378"/>
                  </a:lnTo>
                  <a:lnTo>
                    <a:pt x="16837" y="15189"/>
                  </a:lnTo>
                  <a:lnTo>
                    <a:pt x="17053" y="15100"/>
                  </a:lnTo>
                  <a:lnTo>
                    <a:pt x="17266" y="15007"/>
                  </a:lnTo>
                  <a:lnTo>
                    <a:pt x="17475" y="14925"/>
                  </a:lnTo>
                  <a:lnTo>
                    <a:pt x="17678" y="14847"/>
                  </a:lnTo>
                  <a:lnTo>
                    <a:pt x="17878" y="14776"/>
                  </a:lnTo>
                  <a:lnTo>
                    <a:pt x="18070" y="14708"/>
                  </a:lnTo>
                  <a:lnTo>
                    <a:pt x="18253" y="14648"/>
                  </a:lnTo>
                  <a:lnTo>
                    <a:pt x="18426" y="14602"/>
                  </a:lnTo>
                  <a:lnTo>
                    <a:pt x="18592" y="14555"/>
                  </a:lnTo>
                  <a:lnTo>
                    <a:pt x="18745" y="14523"/>
                  </a:lnTo>
                  <a:lnTo>
                    <a:pt x="18888" y="14495"/>
                  </a:lnTo>
                  <a:lnTo>
                    <a:pt x="19024" y="14477"/>
                  </a:lnTo>
                  <a:lnTo>
                    <a:pt x="19151" y="14459"/>
                  </a:lnTo>
                  <a:lnTo>
                    <a:pt x="19267" y="14452"/>
                  </a:lnTo>
                  <a:lnTo>
                    <a:pt x="19377" y="14445"/>
                  </a:lnTo>
                  <a:lnTo>
                    <a:pt x="19476" y="14438"/>
                  </a:lnTo>
                  <a:lnTo>
                    <a:pt x="19569" y="14445"/>
                  </a:lnTo>
                  <a:lnTo>
                    <a:pt x="19656" y="14452"/>
                  </a:lnTo>
                  <a:lnTo>
                    <a:pt x="19735" y="14463"/>
                  </a:lnTo>
                  <a:lnTo>
                    <a:pt x="19805" y="14477"/>
                  </a:lnTo>
                  <a:lnTo>
                    <a:pt x="19868" y="14495"/>
                  </a:lnTo>
                  <a:lnTo>
                    <a:pt x="19928" y="14520"/>
                  </a:lnTo>
                  <a:lnTo>
                    <a:pt x="19975" y="14545"/>
                  </a:lnTo>
                  <a:lnTo>
                    <a:pt x="20021" y="14569"/>
                  </a:lnTo>
                  <a:lnTo>
                    <a:pt x="20061" y="14605"/>
                  </a:lnTo>
                  <a:lnTo>
                    <a:pt x="20094" y="14637"/>
                  </a:lnTo>
                  <a:lnTo>
                    <a:pt x="20121" y="14676"/>
                  </a:lnTo>
                  <a:lnTo>
                    <a:pt x="20144" y="14715"/>
                  </a:lnTo>
                  <a:lnTo>
                    <a:pt x="20161" y="14758"/>
                  </a:lnTo>
                  <a:lnTo>
                    <a:pt x="20174" y="14801"/>
                  </a:lnTo>
                  <a:lnTo>
                    <a:pt x="20181" y="14847"/>
                  </a:lnTo>
                  <a:lnTo>
                    <a:pt x="20184" y="14897"/>
                  </a:lnTo>
                  <a:lnTo>
                    <a:pt x="20184" y="14950"/>
                  </a:lnTo>
                  <a:lnTo>
                    <a:pt x="20181" y="14997"/>
                  </a:lnTo>
                  <a:lnTo>
                    <a:pt x="20174" y="15054"/>
                  </a:lnTo>
                  <a:lnTo>
                    <a:pt x="20161" y="15107"/>
                  </a:lnTo>
                  <a:lnTo>
                    <a:pt x="20148" y="15160"/>
                  </a:lnTo>
                  <a:lnTo>
                    <a:pt x="20134" y="15217"/>
                  </a:lnTo>
                  <a:lnTo>
                    <a:pt x="20111" y="15274"/>
                  </a:lnTo>
                  <a:lnTo>
                    <a:pt x="20091" y="15331"/>
                  </a:lnTo>
                  <a:lnTo>
                    <a:pt x="20072" y="15373"/>
                  </a:lnTo>
                  <a:lnTo>
                    <a:pt x="17513" y="17273"/>
                  </a:lnTo>
                  <a:lnTo>
                    <a:pt x="19253" y="16322"/>
                  </a:lnTo>
                  <a:lnTo>
                    <a:pt x="19214" y="16349"/>
                  </a:lnTo>
                  <a:lnTo>
                    <a:pt x="19214" y="16349"/>
                  </a:lnTo>
                  <a:lnTo>
                    <a:pt x="19174" y="16371"/>
                  </a:lnTo>
                  <a:lnTo>
                    <a:pt x="19204" y="16356"/>
                  </a:lnTo>
                  <a:lnTo>
                    <a:pt x="19214" y="16349"/>
                  </a:lnTo>
                  <a:lnTo>
                    <a:pt x="19323" y="16296"/>
                  </a:lnTo>
                  <a:lnTo>
                    <a:pt x="19486" y="16225"/>
                  </a:lnTo>
                  <a:lnTo>
                    <a:pt x="19589" y="16182"/>
                  </a:lnTo>
                  <a:lnTo>
                    <a:pt x="19699" y="16139"/>
                  </a:lnTo>
                  <a:lnTo>
                    <a:pt x="19815" y="16097"/>
                  </a:lnTo>
                  <a:lnTo>
                    <a:pt x="19942" y="16054"/>
                  </a:lnTo>
                  <a:lnTo>
                    <a:pt x="20074" y="16015"/>
                  </a:lnTo>
                  <a:lnTo>
                    <a:pt x="20207" y="15983"/>
                  </a:lnTo>
                  <a:lnTo>
                    <a:pt x="20347" y="15951"/>
                  </a:lnTo>
                  <a:lnTo>
                    <a:pt x="20483" y="15929"/>
                  </a:lnTo>
                  <a:lnTo>
                    <a:pt x="20623" y="15915"/>
                  </a:lnTo>
                  <a:lnTo>
                    <a:pt x="20693" y="15912"/>
                  </a:lnTo>
                  <a:lnTo>
                    <a:pt x="20759" y="15908"/>
                  </a:lnTo>
                  <a:lnTo>
                    <a:pt x="20826" y="15912"/>
                  </a:lnTo>
                  <a:lnTo>
                    <a:pt x="20889" y="15915"/>
                  </a:lnTo>
                  <a:lnTo>
                    <a:pt x="20952" y="15926"/>
                  </a:lnTo>
                  <a:lnTo>
                    <a:pt x="21015" y="15936"/>
                  </a:lnTo>
                  <a:lnTo>
                    <a:pt x="21075" y="15947"/>
                  </a:lnTo>
                  <a:lnTo>
                    <a:pt x="21128" y="15968"/>
                  </a:lnTo>
                  <a:lnTo>
                    <a:pt x="21181" y="15986"/>
                  </a:lnTo>
                  <a:lnTo>
                    <a:pt x="21234" y="16008"/>
                  </a:lnTo>
                  <a:lnTo>
                    <a:pt x="21281" y="16036"/>
                  </a:lnTo>
                  <a:lnTo>
                    <a:pt x="21324" y="16061"/>
                  </a:lnTo>
                  <a:lnTo>
                    <a:pt x="21371" y="16090"/>
                  </a:lnTo>
                  <a:lnTo>
                    <a:pt x="21411" y="16122"/>
                  </a:lnTo>
                  <a:lnTo>
                    <a:pt x="21444" y="16150"/>
                  </a:lnTo>
                  <a:lnTo>
                    <a:pt x="21477" y="16186"/>
                  </a:lnTo>
                  <a:lnTo>
                    <a:pt x="21507" y="16218"/>
                  </a:lnTo>
                  <a:lnTo>
                    <a:pt x="21530" y="16257"/>
                  </a:lnTo>
                  <a:lnTo>
                    <a:pt x="21553" y="16292"/>
                  </a:lnTo>
                  <a:lnTo>
                    <a:pt x="21570" y="16332"/>
                  </a:lnTo>
                  <a:lnTo>
                    <a:pt x="21583" y="16367"/>
                  </a:lnTo>
                  <a:lnTo>
                    <a:pt x="21593" y="16406"/>
                  </a:lnTo>
                  <a:lnTo>
                    <a:pt x="21597" y="16442"/>
                  </a:lnTo>
                  <a:lnTo>
                    <a:pt x="21600" y="16481"/>
                  </a:lnTo>
                  <a:lnTo>
                    <a:pt x="21597" y="16520"/>
                  </a:lnTo>
                  <a:lnTo>
                    <a:pt x="21587" y="16559"/>
                  </a:lnTo>
                  <a:lnTo>
                    <a:pt x="21573" y="16595"/>
                  </a:lnTo>
                  <a:lnTo>
                    <a:pt x="21557" y="16634"/>
                  </a:lnTo>
                  <a:lnTo>
                    <a:pt x="21530" y="16666"/>
                  </a:lnTo>
                  <a:lnTo>
                    <a:pt x="21504" y="16705"/>
                  </a:lnTo>
                  <a:lnTo>
                    <a:pt x="21467" y="16737"/>
                  </a:lnTo>
                  <a:lnTo>
                    <a:pt x="21430" y="16773"/>
                  </a:lnTo>
                  <a:lnTo>
                    <a:pt x="21384" y="16801"/>
                  </a:lnTo>
                  <a:lnTo>
                    <a:pt x="21331" y="16833"/>
                  </a:lnTo>
                  <a:lnTo>
                    <a:pt x="21111" y="16955"/>
                  </a:lnTo>
                  <a:lnTo>
                    <a:pt x="20889" y="17083"/>
                  </a:lnTo>
                  <a:lnTo>
                    <a:pt x="20673" y="17211"/>
                  </a:lnTo>
                  <a:lnTo>
                    <a:pt x="20473" y="17335"/>
                  </a:lnTo>
                  <a:lnTo>
                    <a:pt x="20161" y="17524"/>
                  </a:lnTo>
                  <a:lnTo>
                    <a:pt x="20038" y="17602"/>
                  </a:lnTo>
                  <a:lnTo>
                    <a:pt x="20759" y="17140"/>
                  </a:lnTo>
                  <a:lnTo>
                    <a:pt x="15817" y="19952"/>
                  </a:lnTo>
                  <a:lnTo>
                    <a:pt x="15681" y="20027"/>
                  </a:lnTo>
                  <a:lnTo>
                    <a:pt x="15521" y="20112"/>
                  </a:lnTo>
                  <a:lnTo>
                    <a:pt x="15312" y="20222"/>
                  </a:lnTo>
                  <a:lnTo>
                    <a:pt x="15059" y="20351"/>
                  </a:lnTo>
                  <a:lnTo>
                    <a:pt x="14767" y="20496"/>
                  </a:lnTo>
                  <a:lnTo>
                    <a:pt x="14448" y="20653"/>
                  </a:lnTo>
                  <a:lnTo>
                    <a:pt x="14105" y="20810"/>
                  </a:lnTo>
                  <a:lnTo>
                    <a:pt x="13746" y="20966"/>
                  </a:lnTo>
                  <a:lnTo>
                    <a:pt x="13564" y="21045"/>
                  </a:lnTo>
                  <a:lnTo>
                    <a:pt x="13384" y="21119"/>
                  </a:lnTo>
                  <a:lnTo>
                    <a:pt x="13198" y="21191"/>
                  </a:lnTo>
                  <a:lnTo>
                    <a:pt x="13012" y="21258"/>
                  </a:lnTo>
                  <a:lnTo>
                    <a:pt x="12829" y="21322"/>
                  </a:lnTo>
                  <a:lnTo>
                    <a:pt x="12653" y="21379"/>
                  </a:lnTo>
                  <a:lnTo>
                    <a:pt x="12473" y="21433"/>
                  </a:lnTo>
                  <a:lnTo>
                    <a:pt x="12301" y="21479"/>
                  </a:lnTo>
                  <a:lnTo>
                    <a:pt x="12134" y="21522"/>
                  </a:lnTo>
                  <a:lnTo>
                    <a:pt x="11975" y="21554"/>
                  </a:lnTo>
                  <a:lnTo>
                    <a:pt x="11819" y="21575"/>
                  </a:lnTo>
                  <a:lnTo>
                    <a:pt x="11672" y="21593"/>
                  </a:lnTo>
                  <a:lnTo>
                    <a:pt x="11603" y="21596"/>
                  </a:lnTo>
                  <a:lnTo>
                    <a:pt x="11536" y="21600"/>
                  </a:lnTo>
                  <a:lnTo>
                    <a:pt x="11470" y="21600"/>
                  </a:lnTo>
                  <a:lnTo>
                    <a:pt x="11407" y="21596"/>
                  </a:lnTo>
                  <a:lnTo>
                    <a:pt x="11270" y="21582"/>
                  </a:lnTo>
                  <a:lnTo>
                    <a:pt x="11114" y="21564"/>
                  </a:lnTo>
                  <a:lnTo>
                    <a:pt x="10735" y="21522"/>
                  </a:lnTo>
                  <a:lnTo>
                    <a:pt x="10290" y="21458"/>
                  </a:lnTo>
                  <a:lnTo>
                    <a:pt x="9781" y="21383"/>
                  </a:lnTo>
                  <a:lnTo>
                    <a:pt x="8635" y="21205"/>
                  </a:lnTo>
                  <a:lnTo>
                    <a:pt x="7402" y="21009"/>
                  </a:lnTo>
                  <a:lnTo>
                    <a:pt x="6172" y="20820"/>
                  </a:lnTo>
                  <a:lnTo>
                    <a:pt x="5590" y="20735"/>
                  </a:lnTo>
                  <a:lnTo>
                    <a:pt x="5049" y="20657"/>
                  </a:lnTo>
                  <a:lnTo>
                    <a:pt x="4560" y="20593"/>
                  </a:lnTo>
                  <a:lnTo>
                    <a:pt x="4131" y="20543"/>
                  </a:lnTo>
                  <a:lnTo>
                    <a:pt x="3942" y="20525"/>
                  </a:lnTo>
                  <a:lnTo>
                    <a:pt x="3779" y="20511"/>
                  </a:lnTo>
                  <a:lnTo>
                    <a:pt x="3636" y="20500"/>
                  </a:lnTo>
                  <a:lnTo>
                    <a:pt x="3516" y="20496"/>
                  </a:lnTo>
                  <a:lnTo>
                    <a:pt x="3287" y="20500"/>
                  </a:lnTo>
                  <a:lnTo>
                    <a:pt x="3034" y="20504"/>
                  </a:lnTo>
                  <a:lnTo>
                    <a:pt x="2483" y="20521"/>
                  </a:lnTo>
                  <a:lnTo>
                    <a:pt x="1898" y="20543"/>
                  </a:lnTo>
                  <a:lnTo>
                    <a:pt x="1326" y="20568"/>
                  </a:lnTo>
                  <a:lnTo>
                    <a:pt x="389" y="20614"/>
                  </a:lnTo>
                  <a:lnTo>
                    <a:pt x="0" y="20635"/>
                  </a:lnTo>
                  <a:lnTo>
                    <a:pt x="199" y="16833"/>
                  </a:lnTo>
                  <a:lnTo>
                    <a:pt x="299" y="16844"/>
                  </a:lnTo>
                  <a:lnTo>
                    <a:pt x="568" y="16869"/>
                  </a:lnTo>
                  <a:lnTo>
                    <a:pt x="754" y="16883"/>
                  </a:lnTo>
                  <a:lnTo>
                    <a:pt x="964" y="16894"/>
                  </a:lnTo>
                  <a:lnTo>
                    <a:pt x="1196" y="16908"/>
                  </a:lnTo>
                  <a:lnTo>
                    <a:pt x="1439" y="16912"/>
                  </a:lnTo>
                  <a:lnTo>
                    <a:pt x="1692" y="16908"/>
                  </a:lnTo>
                  <a:lnTo>
                    <a:pt x="1818" y="16901"/>
                  </a:lnTo>
                  <a:lnTo>
                    <a:pt x="1948" y="16890"/>
                  </a:lnTo>
                  <a:lnTo>
                    <a:pt x="2074" y="16880"/>
                  </a:lnTo>
                  <a:lnTo>
                    <a:pt x="2200" y="16869"/>
                  </a:lnTo>
                  <a:lnTo>
                    <a:pt x="2320" y="16851"/>
                  </a:lnTo>
                  <a:lnTo>
                    <a:pt x="2443" y="16833"/>
                  </a:lnTo>
                  <a:lnTo>
                    <a:pt x="2675" y="16784"/>
                  </a:lnTo>
                  <a:lnTo>
                    <a:pt x="2779" y="16748"/>
                  </a:lnTo>
                  <a:lnTo>
                    <a:pt x="2882" y="16716"/>
                  </a:lnTo>
                  <a:lnTo>
                    <a:pt x="2978" y="16673"/>
                  </a:lnTo>
                  <a:lnTo>
                    <a:pt x="3064" y="16631"/>
                  </a:lnTo>
                  <a:lnTo>
                    <a:pt x="3147" y="16581"/>
                  </a:lnTo>
                  <a:lnTo>
                    <a:pt x="3184" y="16552"/>
                  </a:lnTo>
                  <a:lnTo>
                    <a:pt x="3221" y="16524"/>
                  </a:lnTo>
                  <a:lnTo>
                    <a:pt x="3367" y="16406"/>
                  </a:lnTo>
                  <a:lnTo>
                    <a:pt x="3536" y="16275"/>
                  </a:lnTo>
                  <a:lnTo>
                    <a:pt x="3726" y="16139"/>
                  </a:lnTo>
                  <a:lnTo>
                    <a:pt x="3935" y="15997"/>
                  </a:lnTo>
                  <a:lnTo>
                    <a:pt x="4154" y="15855"/>
                  </a:lnTo>
                  <a:lnTo>
                    <a:pt x="4384" y="15709"/>
                  </a:lnTo>
                  <a:lnTo>
                    <a:pt x="4616" y="15566"/>
                  </a:lnTo>
                  <a:lnTo>
                    <a:pt x="4852" y="15427"/>
                  </a:lnTo>
                  <a:lnTo>
                    <a:pt x="5085" y="15292"/>
                  </a:lnTo>
                  <a:lnTo>
                    <a:pt x="5318" y="15168"/>
                  </a:lnTo>
                  <a:lnTo>
                    <a:pt x="5537" y="15050"/>
                  </a:lnTo>
                  <a:lnTo>
                    <a:pt x="5746" y="14943"/>
                  </a:lnTo>
                  <a:lnTo>
                    <a:pt x="5936" y="14851"/>
                  </a:lnTo>
                  <a:lnTo>
                    <a:pt x="6112" y="14776"/>
                  </a:lnTo>
                  <a:lnTo>
                    <a:pt x="6258" y="14715"/>
                  </a:lnTo>
                  <a:lnTo>
                    <a:pt x="6325" y="14694"/>
                  </a:lnTo>
                  <a:lnTo>
                    <a:pt x="6381" y="14676"/>
                  </a:lnTo>
                  <a:lnTo>
                    <a:pt x="6454" y="14662"/>
                  </a:lnTo>
                  <a:lnTo>
                    <a:pt x="6557" y="14637"/>
                  </a:lnTo>
                  <a:lnTo>
                    <a:pt x="6857" y="14580"/>
                  </a:lnTo>
                  <a:lnTo>
                    <a:pt x="7262" y="14509"/>
                  </a:lnTo>
                  <a:lnTo>
                    <a:pt x="7754" y="14431"/>
                  </a:lnTo>
                  <a:lnTo>
                    <a:pt x="8316" y="14349"/>
                  </a:lnTo>
                  <a:lnTo>
                    <a:pt x="8930" y="14267"/>
                  </a:lnTo>
                  <a:lnTo>
                    <a:pt x="9253" y="14228"/>
                  </a:lnTo>
                  <a:lnTo>
                    <a:pt x="9579" y="14189"/>
                  </a:lnTo>
                  <a:lnTo>
                    <a:pt x="9911" y="14149"/>
                  </a:lnTo>
                  <a:lnTo>
                    <a:pt x="10247" y="14117"/>
                  </a:lnTo>
                  <a:lnTo>
                    <a:pt x="10579" y="14089"/>
                  </a:lnTo>
                  <a:lnTo>
                    <a:pt x="10908" y="14060"/>
                  </a:lnTo>
                  <a:lnTo>
                    <a:pt x="11237" y="14039"/>
                  </a:lnTo>
                  <a:lnTo>
                    <a:pt x="11553" y="14021"/>
                  </a:lnTo>
                  <a:lnTo>
                    <a:pt x="11604" y="14018"/>
                  </a:lnTo>
                  <a:lnTo>
                    <a:pt x="11604" y="12842"/>
                  </a:lnTo>
                  <a:lnTo>
                    <a:pt x="11568" y="12643"/>
                  </a:lnTo>
                  <a:lnTo>
                    <a:pt x="11534" y="12454"/>
                  </a:lnTo>
                  <a:lnTo>
                    <a:pt x="11491" y="12279"/>
                  </a:lnTo>
                  <a:lnTo>
                    <a:pt x="11448" y="12115"/>
                  </a:lnTo>
                  <a:lnTo>
                    <a:pt x="11398" y="11969"/>
                  </a:lnTo>
                  <a:lnTo>
                    <a:pt x="11345" y="11830"/>
                  </a:lnTo>
                  <a:lnTo>
                    <a:pt x="11292" y="11709"/>
                  </a:lnTo>
                  <a:lnTo>
                    <a:pt x="11235" y="11587"/>
                  </a:lnTo>
                  <a:lnTo>
                    <a:pt x="11176" y="11480"/>
                  </a:lnTo>
                  <a:lnTo>
                    <a:pt x="11112" y="11377"/>
                  </a:lnTo>
                  <a:lnTo>
                    <a:pt x="11046" y="11281"/>
                  </a:lnTo>
                  <a:lnTo>
                    <a:pt x="10979" y="11188"/>
                  </a:lnTo>
                  <a:lnTo>
                    <a:pt x="10913" y="11099"/>
                  </a:lnTo>
                  <a:lnTo>
                    <a:pt x="10843" y="11013"/>
                  </a:lnTo>
                  <a:lnTo>
                    <a:pt x="10704" y="10846"/>
                  </a:lnTo>
                  <a:lnTo>
                    <a:pt x="10607" y="10735"/>
                  </a:lnTo>
                  <a:lnTo>
                    <a:pt x="10518" y="10625"/>
                  </a:lnTo>
                  <a:lnTo>
                    <a:pt x="10421" y="10507"/>
                  </a:lnTo>
                  <a:lnTo>
                    <a:pt x="10331" y="10386"/>
                  </a:lnTo>
                  <a:lnTo>
                    <a:pt x="10245" y="10257"/>
                  </a:lnTo>
                  <a:lnTo>
                    <a:pt x="10162" y="10118"/>
                  </a:lnTo>
                  <a:lnTo>
                    <a:pt x="10119" y="10043"/>
                  </a:lnTo>
                  <a:lnTo>
                    <a:pt x="10079" y="9969"/>
                  </a:lnTo>
                  <a:lnTo>
                    <a:pt x="10039" y="9890"/>
                  </a:lnTo>
                  <a:lnTo>
                    <a:pt x="10002" y="9804"/>
                  </a:lnTo>
                  <a:lnTo>
                    <a:pt x="9966" y="9715"/>
                  </a:lnTo>
                  <a:lnTo>
                    <a:pt x="9929" y="9626"/>
                  </a:lnTo>
                  <a:lnTo>
                    <a:pt x="9896" y="9533"/>
                  </a:lnTo>
                  <a:lnTo>
                    <a:pt x="9863" y="9434"/>
                  </a:lnTo>
                  <a:lnTo>
                    <a:pt x="9833" y="9330"/>
                  </a:lnTo>
                  <a:lnTo>
                    <a:pt x="9803" y="9220"/>
                  </a:lnTo>
                  <a:lnTo>
                    <a:pt x="9777" y="9109"/>
                  </a:lnTo>
                  <a:lnTo>
                    <a:pt x="9753" y="8988"/>
                  </a:lnTo>
                  <a:lnTo>
                    <a:pt x="9727" y="8863"/>
                  </a:lnTo>
                  <a:lnTo>
                    <a:pt x="9707" y="8735"/>
                  </a:lnTo>
                  <a:lnTo>
                    <a:pt x="9687" y="8599"/>
                  </a:lnTo>
                  <a:lnTo>
                    <a:pt x="9667" y="8457"/>
                  </a:lnTo>
                  <a:lnTo>
                    <a:pt x="9654" y="8310"/>
                  </a:lnTo>
                  <a:lnTo>
                    <a:pt x="9640" y="8157"/>
                  </a:lnTo>
                  <a:lnTo>
                    <a:pt x="9634" y="7993"/>
                  </a:lnTo>
                  <a:lnTo>
                    <a:pt x="9624" y="7826"/>
                  </a:lnTo>
                  <a:lnTo>
                    <a:pt x="9620" y="7633"/>
                  </a:lnTo>
                  <a:lnTo>
                    <a:pt x="9624" y="7448"/>
                  </a:lnTo>
                  <a:lnTo>
                    <a:pt x="9637" y="7266"/>
                  </a:lnTo>
                  <a:lnTo>
                    <a:pt x="9654" y="7087"/>
                  </a:lnTo>
                  <a:lnTo>
                    <a:pt x="9677" y="6913"/>
                  </a:lnTo>
                  <a:lnTo>
                    <a:pt x="9713" y="6745"/>
                  </a:lnTo>
                  <a:lnTo>
                    <a:pt x="9757" y="6581"/>
                  </a:lnTo>
                  <a:lnTo>
                    <a:pt x="9800" y="6421"/>
                  </a:lnTo>
                  <a:lnTo>
                    <a:pt x="9856" y="6260"/>
                  </a:lnTo>
                  <a:lnTo>
                    <a:pt x="9919" y="6107"/>
                  </a:lnTo>
                  <a:lnTo>
                    <a:pt x="9989" y="5961"/>
                  </a:lnTo>
                  <a:lnTo>
                    <a:pt x="10029" y="5889"/>
                  </a:lnTo>
                  <a:lnTo>
                    <a:pt x="10066" y="5818"/>
                  </a:lnTo>
                  <a:lnTo>
                    <a:pt x="10109" y="5747"/>
                  </a:lnTo>
                  <a:lnTo>
                    <a:pt x="10149" y="5679"/>
                  </a:lnTo>
                  <a:lnTo>
                    <a:pt x="10245" y="5543"/>
                  </a:lnTo>
                  <a:lnTo>
                    <a:pt x="10341" y="5419"/>
                  </a:lnTo>
                  <a:lnTo>
                    <a:pt x="10448" y="5290"/>
                  </a:lnTo>
                  <a:lnTo>
                    <a:pt x="10557" y="5173"/>
                  </a:lnTo>
                  <a:lnTo>
                    <a:pt x="10674" y="5066"/>
                  </a:lnTo>
                  <a:lnTo>
                    <a:pt x="10790" y="4962"/>
                  </a:lnTo>
                  <a:lnTo>
                    <a:pt x="10913" y="4866"/>
                  </a:lnTo>
                  <a:lnTo>
                    <a:pt x="11039" y="4777"/>
                  </a:lnTo>
                  <a:lnTo>
                    <a:pt x="11162" y="4695"/>
                  </a:lnTo>
                  <a:lnTo>
                    <a:pt x="11292" y="4616"/>
                  </a:lnTo>
                  <a:lnTo>
                    <a:pt x="11421" y="4545"/>
                  </a:lnTo>
                  <a:lnTo>
                    <a:pt x="11551" y="4477"/>
                  </a:lnTo>
                  <a:lnTo>
                    <a:pt x="11684" y="4417"/>
                  </a:lnTo>
                  <a:lnTo>
                    <a:pt x="11814" y="4360"/>
                  </a:lnTo>
                  <a:lnTo>
                    <a:pt x="11946" y="4306"/>
                  </a:lnTo>
                  <a:lnTo>
                    <a:pt x="12076" y="4263"/>
                  </a:lnTo>
                  <a:lnTo>
                    <a:pt x="12206" y="4221"/>
                  </a:lnTo>
                  <a:lnTo>
                    <a:pt x="12458" y="4149"/>
                  </a:lnTo>
                  <a:lnTo>
                    <a:pt x="12697" y="4092"/>
                  </a:lnTo>
                  <a:lnTo>
                    <a:pt x="12814" y="4067"/>
                  </a:lnTo>
                  <a:lnTo>
                    <a:pt x="12927" y="4049"/>
                  </a:lnTo>
                  <a:lnTo>
                    <a:pt x="13133" y="4017"/>
                  </a:lnTo>
                  <a:lnTo>
                    <a:pt x="13316" y="3996"/>
                  </a:lnTo>
                  <a:lnTo>
                    <a:pt x="13478" y="3982"/>
                  </a:lnTo>
                  <a:lnTo>
                    <a:pt x="13608" y="3975"/>
                  </a:lnTo>
                  <a:lnTo>
                    <a:pt x="13704" y="3971"/>
                  </a:lnTo>
                  <a:close/>
                  <a:moveTo>
                    <a:pt x="19001" y="2422"/>
                  </a:moveTo>
                  <a:lnTo>
                    <a:pt x="19031" y="2425"/>
                  </a:lnTo>
                  <a:lnTo>
                    <a:pt x="19067" y="2429"/>
                  </a:lnTo>
                  <a:lnTo>
                    <a:pt x="19101" y="2436"/>
                  </a:lnTo>
                  <a:lnTo>
                    <a:pt x="19134" y="2454"/>
                  </a:lnTo>
                  <a:lnTo>
                    <a:pt x="19164" y="2468"/>
                  </a:lnTo>
                  <a:lnTo>
                    <a:pt x="19197" y="2486"/>
                  </a:lnTo>
                  <a:lnTo>
                    <a:pt x="19224" y="2507"/>
                  </a:lnTo>
                  <a:lnTo>
                    <a:pt x="19254" y="2536"/>
                  </a:lnTo>
                  <a:lnTo>
                    <a:pt x="19277" y="2564"/>
                  </a:lnTo>
                  <a:lnTo>
                    <a:pt x="19297" y="2596"/>
                  </a:lnTo>
                  <a:lnTo>
                    <a:pt x="19317" y="2628"/>
                  </a:lnTo>
                  <a:lnTo>
                    <a:pt x="19334" y="2664"/>
                  </a:lnTo>
                  <a:lnTo>
                    <a:pt x="19344" y="2696"/>
                  </a:lnTo>
                  <a:lnTo>
                    <a:pt x="19350" y="2732"/>
                  </a:lnTo>
                  <a:lnTo>
                    <a:pt x="19357" y="2771"/>
                  </a:lnTo>
                  <a:lnTo>
                    <a:pt x="19357" y="2842"/>
                  </a:lnTo>
                  <a:lnTo>
                    <a:pt x="19350" y="2881"/>
                  </a:lnTo>
                  <a:lnTo>
                    <a:pt x="19344" y="2917"/>
                  </a:lnTo>
                  <a:lnTo>
                    <a:pt x="19334" y="2952"/>
                  </a:lnTo>
                  <a:lnTo>
                    <a:pt x="19317" y="2984"/>
                  </a:lnTo>
                  <a:lnTo>
                    <a:pt x="19297" y="3017"/>
                  </a:lnTo>
                  <a:lnTo>
                    <a:pt x="19277" y="3049"/>
                  </a:lnTo>
                  <a:lnTo>
                    <a:pt x="19254" y="3077"/>
                  </a:lnTo>
                  <a:lnTo>
                    <a:pt x="18175" y="4231"/>
                  </a:lnTo>
                  <a:lnTo>
                    <a:pt x="18145" y="4259"/>
                  </a:lnTo>
                  <a:lnTo>
                    <a:pt x="18118" y="4281"/>
                  </a:lnTo>
                  <a:lnTo>
                    <a:pt x="18085" y="4299"/>
                  </a:lnTo>
                  <a:lnTo>
                    <a:pt x="18055" y="4316"/>
                  </a:lnTo>
                  <a:lnTo>
                    <a:pt x="18022" y="4331"/>
                  </a:lnTo>
                  <a:lnTo>
                    <a:pt x="17989" y="4338"/>
                  </a:lnTo>
                  <a:lnTo>
                    <a:pt x="17952" y="4345"/>
                  </a:lnTo>
                  <a:lnTo>
                    <a:pt x="17885" y="4345"/>
                  </a:lnTo>
                  <a:lnTo>
                    <a:pt x="17852" y="4338"/>
                  </a:lnTo>
                  <a:lnTo>
                    <a:pt x="17815" y="4331"/>
                  </a:lnTo>
                  <a:lnTo>
                    <a:pt x="17786" y="4316"/>
                  </a:lnTo>
                  <a:lnTo>
                    <a:pt x="17752" y="4299"/>
                  </a:lnTo>
                  <a:lnTo>
                    <a:pt x="17722" y="4281"/>
                  </a:lnTo>
                  <a:lnTo>
                    <a:pt x="17692" y="4259"/>
                  </a:lnTo>
                  <a:lnTo>
                    <a:pt x="17666" y="4231"/>
                  </a:lnTo>
                  <a:lnTo>
                    <a:pt x="17642" y="4202"/>
                  </a:lnTo>
                  <a:lnTo>
                    <a:pt x="17619" y="4170"/>
                  </a:lnTo>
                  <a:lnTo>
                    <a:pt x="17602" y="4138"/>
                  </a:lnTo>
                  <a:lnTo>
                    <a:pt x="17589" y="4103"/>
                  </a:lnTo>
                  <a:lnTo>
                    <a:pt x="17576" y="4071"/>
                  </a:lnTo>
                  <a:lnTo>
                    <a:pt x="17569" y="4032"/>
                  </a:lnTo>
                  <a:lnTo>
                    <a:pt x="17566" y="3996"/>
                  </a:lnTo>
                  <a:lnTo>
                    <a:pt x="17562" y="3964"/>
                  </a:lnTo>
                  <a:lnTo>
                    <a:pt x="17566" y="3925"/>
                  </a:lnTo>
                  <a:lnTo>
                    <a:pt x="17569" y="3886"/>
                  </a:lnTo>
                  <a:lnTo>
                    <a:pt x="17576" y="3850"/>
                  </a:lnTo>
                  <a:lnTo>
                    <a:pt x="17589" y="3814"/>
                  </a:lnTo>
                  <a:lnTo>
                    <a:pt x="17602" y="3782"/>
                  </a:lnTo>
                  <a:lnTo>
                    <a:pt x="17619" y="3750"/>
                  </a:lnTo>
                  <a:lnTo>
                    <a:pt x="17642" y="3718"/>
                  </a:lnTo>
                  <a:lnTo>
                    <a:pt x="17666" y="3690"/>
                  </a:lnTo>
                  <a:lnTo>
                    <a:pt x="18744" y="2536"/>
                  </a:lnTo>
                  <a:lnTo>
                    <a:pt x="18771" y="2507"/>
                  </a:lnTo>
                  <a:lnTo>
                    <a:pt x="18801" y="2486"/>
                  </a:lnTo>
                  <a:lnTo>
                    <a:pt x="18831" y="2468"/>
                  </a:lnTo>
                  <a:lnTo>
                    <a:pt x="18864" y="2454"/>
                  </a:lnTo>
                  <a:lnTo>
                    <a:pt x="18894" y="2436"/>
                  </a:lnTo>
                  <a:lnTo>
                    <a:pt x="18931" y="2429"/>
                  </a:lnTo>
                  <a:lnTo>
                    <a:pt x="18964" y="2425"/>
                  </a:lnTo>
                  <a:lnTo>
                    <a:pt x="19001" y="2422"/>
                  </a:lnTo>
                  <a:close/>
                  <a:moveTo>
                    <a:pt x="8913" y="2422"/>
                  </a:moveTo>
                  <a:lnTo>
                    <a:pt x="8949" y="2425"/>
                  </a:lnTo>
                  <a:lnTo>
                    <a:pt x="8979" y="2429"/>
                  </a:lnTo>
                  <a:lnTo>
                    <a:pt x="9015" y="2436"/>
                  </a:lnTo>
                  <a:lnTo>
                    <a:pt x="9045" y="2454"/>
                  </a:lnTo>
                  <a:lnTo>
                    <a:pt x="9078" y="2468"/>
                  </a:lnTo>
                  <a:lnTo>
                    <a:pt x="9108" y="2486"/>
                  </a:lnTo>
                  <a:lnTo>
                    <a:pt x="9134" y="2507"/>
                  </a:lnTo>
                  <a:lnTo>
                    <a:pt x="9164" y="2536"/>
                  </a:lnTo>
                  <a:lnTo>
                    <a:pt x="10233" y="3690"/>
                  </a:lnTo>
                  <a:lnTo>
                    <a:pt x="10256" y="3718"/>
                  </a:lnTo>
                  <a:lnTo>
                    <a:pt x="10275" y="3750"/>
                  </a:lnTo>
                  <a:lnTo>
                    <a:pt x="10299" y="3782"/>
                  </a:lnTo>
                  <a:lnTo>
                    <a:pt x="10312" y="3814"/>
                  </a:lnTo>
                  <a:lnTo>
                    <a:pt x="10322" y="3850"/>
                  </a:lnTo>
                  <a:lnTo>
                    <a:pt x="10328" y="3886"/>
                  </a:lnTo>
                  <a:lnTo>
                    <a:pt x="10335" y="3925"/>
                  </a:lnTo>
                  <a:lnTo>
                    <a:pt x="10335" y="3996"/>
                  </a:lnTo>
                  <a:lnTo>
                    <a:pt x="10328" y="4032"/>
                  </a:lnTo>
                  <a:lnTo>
                    <a:pt x="10322" y="4071"/>
                  </a:lnTo>
                  <a:lnTo>
                    <a:pt x="10312" y="4103"/>
                  </a:lnTo>
                  <a:lnTo>
                    <a:pt x="10299" y="4138"/>
                  </a:lnTo>
                  <a:lnTo>
                    <a:pt x="10275" y="4170"/>
                  </a:lnTo>
                  <a:lnTo>
                    <a:pt x="10256" y="4202"/>
                  </a:lnTo>
                  <a:lnTo>
                    <a:pt x="10233" y="4231"/>
                  </a:lnTo>
                  <a:lnTo>
                    <a:pt x="10206" y="4259"/>
                  </a:lnTo>
                  <a:lnTo>
                    <a:pt x="10176" y="4281"/>
                  </a:lnTo>
                  <a:lnTo>
                    <a:pt x="10150" y="4299"/>
                  </a:lnTo>
                  <a:lnTo>
                    <a:pt x="10117" y="4316"/>
                  </a:lnTo>
                  <a:lnTo>
                    <a:pt x="10084" y="4331"/>
                  </a:lnTo>
                  <a:lnTo>
                    <a:pt x="10051" y="4338"/>
                  </a:lnTo>
                  <a:lnTo>
                    <a:pt x="10018" y="4345"/>
                  </a:lnTo>
                  <a:lnTo>
                    <a:pt x="9949" y="4345"/>
                  </a:lnTo>
                  <a:lnTo>
                    <a:pt x="9913" y="4338"/>
                  </a:lnTo>
                  <a:lnTo>
                    <a:pt x="9883" y="4331"/>
                  </a:lnTo>
                  <a:lnTo>
                    <a:pt x="9847" y="4316"/>
                  </a:lnTo>
                  <a:lnTo>
                    <a:pt x="9817" y="4299"/>
                  </a:lnTo>
                  <a:lnTo>
                    <a:pt x="9787" y="4281"/>
                  </a:lnTo>
                  <a:lnTo>
                    <a:pt x="9758" y="4259"/>
                  </a:lnTo>
                  <a:lnTo>
                    <a:pt x="9728" y="4231"/>
                  </a:lnTo>
                  <a:lnTo>
                    <a:pt x="8659" y="3077"/>
                  </a:lnTo>
                  <a:lnTo>
                    <a:pt x="8636" y="3049"/>
                  </a:lnTo>
                  <a:lnTo>
                    <a:pt x="8616" y="3017"/>
                  </a:lnTo>
                  <a:lnTo>
                    <a:pt x="8597" y="2984"/>
                  </a:lnTo>
                  <a:lnTo>
                    <a:pt x="8583" y="2952"/>
                  </a:lnTo>
                  <a:lnTo>
                    <a:pt x="8573" y="2917"/>
                  </a:lnTo>
                  <a:lnTo>
                    <a:pt x="8564" y="2881"/>
                  </a:lnTo>
                  <a:lnTo>
                    <a:pt x="8560" y="2842"/>
                  </a:lnTo>
                  <a:lnTo>
                    <a:pt x="8557" y="2810"/>
                  </a:lnTo>
                  <a:lnTo>
                    <a:pt x="8560" y="2771"/>
                  </a:lnTo>
                  <a:lnTo>
                    <a:pt x="8564" y="2732"/>
                  </a:lnTo>
                  <a:lnTo>
                    <a:pt x="8573" y="2696"/>
                  </a:lnTo>
                  <a:lnTo>
                    <a:pt x="8583" y="2664"/>
                  </a:lnTo>
                  <a:lnTo>
                    <a:pt x="8597" y="2628"/>
                  </a:lnTo>
                  <a:lnTo>
                    <a:pt x="8616" y="2596"/>
                  </a:lnTo>
                  <a:lnTo>
                    <a:pt x="8636" y="2564"/>
                  </a:lnTo>
                  <a:lnTo>
                    <a:pt x="8659" y="2536"/>
                  </a:lnTo>
                  <a:lnTo>
                    <a:pt x="8689" y="2507"/>
                  </a:lnTo>
                  <a:lnTo>
                    <a:pt x="8715" y="2486"/>
                  </a:lnTo>
                  <a:lnTo>
                    <a:pt x="8748" y="2468"/>
                  </a:lnTo>
                  <a:lnTo>
                    <a:pt x="8778" y="2454"/>
                  </a:lnTo>
                  <a:lnTo>
                    <a:pt x="8814" y="2436"/>
                  </a:lnTo>
                  <a:lnTo>
                    <a:pt x="8844" y="2429"/>
                  </a:lnTo>
                  <a:lnTo>
                    <a:pt x="8880" y="2425"/>
                  </a:lnTo>
                  <a:lnTo>
                    <a:pt x="8913" y="2422"/>
                  </a:lnTo>
                  <a:close/>
                  <a:moveTo>
                    <a:pt x="13801" y="0"/>
                  </a:moveTo>
                  <a:lnTo>
                    <a:pt x="13834" y="4"/>
                  </a:lnTo>
                  <a:lnTo>
                    <a:pt x="13874" y="7"/>
                  </a:lnTo>
                  <a:lnTo>
                    <a:pt x="13904" y="18"/>
                  </a:lnTo>
                  <a:lnTo>
                    <a:pt x="13940" y="29"/>
                  </a:lnTo>
                  <a:lnTo>
                    <a:pt x="13970" y="46"/>
                  </a:lnTo>
                  <a:lnTo>
                    <a:pt x="14000" y="68"/>
                  </a:lnTo>
                  <a:lnTo>
                    <a:pt x="14027" y="89"/>
                  </a:lnTo>
                  <a:lnTo>
                    <a:pt x="14050" y="111"/>
                  </a:lnTo>
                  <a:lnTo>
                    <a:pt x="14077" y="143"/>
                  </a:lnTo>
                  <a:lnTo>
                    <a:pt x="14097" y="171"/>
                  </a:lnTo>
                  <a:lnTo>
                    <a:pt x="14113" y="203"/>
                  </a:lnTo>
                  <a:lnTo>
                    <a:pt x="14130" y="235"/>
                  </a:lnTo>
                  <a:lnTo>
                    <a:pt x="14143" y="268"/>
                  </a:lnTo>
                  <a:lnTo>
                    <a:pt x="14150" y="307"/>
                  </a:lnTo>
                  <a:lnTo>
                    <a:pt x="14156" y="346"/>
                  </a:lnTo>
                  <a:lnTo>
                    <a:pt x="14156" y="2058"/>
                  </a:lnTo>
                  <a:lnTo>
                    <a:pt x="14150" y="2097"/>
                  </a:lnTo>
                  <a:lnTo>
                    <a:pt x="14143" y="2133"/>
                  </a:lnTo>
                  <a:lnTo>
                    <a:pt x="14130" y="2169"/>
                  </a:lnTo>
                  <a:lnTo>
                    <a:pt x="14113" y="2201"/>
                  </a:lnTo>
                  <a:lnTo>
                    <a:pt x="14097" y="2236"/>
                  </a:lnTo>
                  <a:lnTo>
                    <a:pt x="14077" y="2265"/>
                  </a:lnTo>
                  <a:lnTo>
                    <a:pt x="14050" y="2290"/>
                  </a:lnTo>
                  <a:lnTo>
                    <a:pt x="14027" y="2318"/>
                  </a:lnTo>
                  <a:lnTo>
                    <a:pt x="14000" y="2336"/>
                  </a:lnTo>
                  <a:lnTo>
                    <a:pt x="13970" y="2358"/>
                  </a:lnTo>
                  <a:lnTo>
                    <a:pt x="13940" y="2375"/>
                  </a:lnTo>
                  <a:lnTo>
                    <a:pt x="13904" y="2386"/>
                  </a:lnTo>
                  <a:lnTo>
                    <a:pt x="13874" y="2397"/>
                  </a:lnTo>
                  <a:lnTo>
                    <a:pt x="13834" y="2400"/>
                  </a:lnTo>
                  <a:lnTo>
                    <a:pt x="13801" y="2404"/>
                  </a:lnTo>
                  <a:lnTo>
                    <a:pt x="13764" y="2400"/>
                  </a:lnTo>
                  <a:lnTo>
                    <a:pt x="13728" y="2397"/>
                  </a:lnTo>
                  <a:lnTo>
                    <a:pt x="13661" y="2375"/>
                  </a:lnTo>
                  <a:lnTo>
                    <a:pt x="13628" y="2358"/>
                  </a:lnTo>
                  <a:lnTo>
                    <a:pt x="13601" y="2336"/>
                  </a:lnTo>
                  <a:lnTo>
                    <a:pt x="13571" y="2318"/>
                  </a:lnTo>
                  <a:lnTo>
                    <a:pt x="13548" y="2290"/>
                  </a:lnTo>
                  <a:lnTo>
                    <a:pt x="13525" y="2265"/>
                  </a:lnTo>
                  <a:lnTo>
                    <a:pt x="13502" y="2236"/>
                  </a:lnTo>
                  <a:lnTo>
                    <a:pt x="13485" y="2201"/>
                  </a:lnTo>
                  <a:lnTo>
                    <a:pt x="13472" y="2169"/>
                  </a:lnTo>
                  <a:lnTo>
                    <a:pt x="13458" y="2133"/>
                  </a:lnTo>
                  <a:lnTo>
                    <a:pt x="13452" y="2097"/>
                  </a:lnTo>
                  <a:lnTo>
                    <a:pt x="13442" y="2058"/>
                  </a:lnTo>
                  <a:lnTo>
                    <a:pt x="13442" y="346"/>
                  </a:lnTo>
                  <a:lnTo>
                    <a:pt x="13452" y="307"/>
                  </a:lnTo>
                  <a:lnTo>
                    <a:pt x="13458" y="268"/>
                  </a:lnTo>
                  <a:lnTo>
                    <a:pt x="13485" y="203"/>
                  </a:lnTo>
                  <a:lnTo>
                    <a:pt x="13502" y="171"/>
                  </a:lnTo>
                  <a:lnTo>
                    <a:pt x="13525" y="143"/>
                  </a:lnTo>
                  <a:lnTo>
                    <a:pt x="13548" y="111"/>
                  </a:lnTo>
                  <a:lnTo>
                    <a:pt x="13571" y="89"/>
                  </a:lnTo>
                  <a:lnTo>
                    <a:pt x="13601" y="68"/>
                  </a:lnTo>
                  <a:lnTo>
                    <a:pt x="13628" y="46"/>
                  </a:lnTo>
                  <a:lnTo>
                    <a:pt x="13661" y="29"/>
                  </a:lnTo>
                  <a:lnTo>
                    <a:pt x="13728" y="7"/>
                  </a:lnTo>
                  <a:lnTo>
                    <a:pt x="13764" y="4"/>
                  </a:lnTo>
                  <a:lnTo>
                    <a:pt x="13801" y="0"/>
                  </a:lnTo>
                  <a:close/>
                </a:path>
              </a:pathLst>
            </a:custGeom>
            <a:solidFill>
              <a:srgbClr val="FFFFFF"/>
            </a:solidFill>
            <a:ln w="12700" cap="flat">
              <a:noFill/>
              <a:miter lim="400000"/>
            </a:ln>
            <a:effectLst/>
          </p:spPr>
          <p:txBody>
            <a:bodyPr wrap="square" lIns="45719" tIns="45719" rIns="45719" bIns="45719" numCol="1" anchor="ctr">
              <a:noAutofit/>
            </a:bodyPr>
            <a:lstStyle/>
            <a:p>
              <a:pPr algn="ctr" defTabSz="914400">
                <a:defRPr sz="1400">
                  <a:solidFill>
                    <a:srgbClr val="FFFFFF"/>
                  </a:solidFill>
                </a:defRPr>
              </a:pPr>
              <a:endParaRPr/>
            </a:p>
          </p:txBody>
        </p:sp>
      </p:grpSp>
      <p:grpSp>
        <p:nvGrpSpPr>
          <p:cNvPr id="98" name="组合 133"/>
          <p:cNvGrpSpPr/>
          <p:nvPr/>
        </p:nvGrpSpPr>
        <p:grpSpPr>
          <a:xfrm>
            <a:off x="6629558" y="2788837"/>
            <a:ext cx="4473668" cy="1000133"/>
            <a:chOff x="0" y="-203199"/>
            <a:chExt cx="4473666" cy="1000132"/>
          </a:xfrm>
        </p:grpSpPr>
        <p:sp>
          <p:nvSpPr>
            <p:cNvPr id="99" name="TextBox 134"/>
            <p:cNvSpPr txBox="1"/>
            <p:nvPr/>
          </p:nvSpPr>
          <p:spPr>
            <a:xfrm>
              <a:off x="0" y="-203200"/>
              <a:ext cx="3609869" cy="764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2200" b="1">
                  <a:solidFill>
                    <a:srgbClr val="3D97F8"/>
                  </a:solidFill>
                  <a:latin typeface="微软雅黑"/>
                  <a:ea typeface="微软雅黑"/>
                  <a:cs typeface="微软雅黑"/>
                  <a:sym typeface="微软雅黑"/>
                </a:defRPr>
              </a:lvl1pPr>
            </a:lstStyle>
            <a:p>
              <a:r>
                <a:t>在此添加标题</a:t>
              </a:r>
            </a:p>
          </p:txBody>
        </p:sp>
        <p:sp>
          <p:nvSpPr>
            <p:cNvPr id="100" name="矩形 135"/>
            <p:cNvSpPr txBox="1"/>
            <p:nvPr/>
          </p:nvSpPr>
          <p:spPr>
            <a:xfrm>
              <a:off x="0" y="222892"/>
              <a:ext cx="4473667"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a:t>
              </a:r>
            </a:p>
          </p:txBody>
        </p:sp>
      </p:grpSp>
      <p:grpSp>
        <p:nvGrpSpPr>
          <p:cNvPr id="101" name="组合 133"/>
          <p:cNvGrpSpPr/>
          <p:nvPr/>
        </p:nvGrpSpPr>
        <p:grpSpPr>
          <a:xfrm>
            <a:off x="6629558" y="3969937"/>
            <a:ext cx="4473668" cy="1000133"/>
            <a:chOff x="0" y="-203199"/>
            <a:chExt cx="4473666" cy="1000132"/>
          </a:xfrm>
        </p:grpSpPr>
        <p:sp>
          <p:nvSpPr>
            <p:cNvPr id="102" name="TextBox 134"/>
            <p:cNvSpPr txBox="1"/>
            <p:nvPr/>
          </p:nvSpPr>
          <p:spPr>
            <a:xfrm>
              <a:off x="0" y="-203200"/>
              <a:ext cx="3609869" cy="764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2200" b="1">
                  <a:solidFill>
                    <a:srgbClr val="3D97F8"/>
                  </a:solidFill>
                  <a:latin typeface="微软雅黑"/>
                  <a:ea typeface="微软雅黑"/>
                  <a:cs typeface="微软雅黑"/>
                  <a:sym typeface="微软雅黑"/>
                </a:defRPr>
              </a:lvl1pPr>
            </a:lstStyle>
            <a:p>
              <a:r>
                <a:t>在此添加标题</a:t>
              </a:r>
            </a:p>
          </p:txBody>
        </p:sp>
        <p:sp>
          <p:nvSpPr>
            <p:cNvPr id="103" name="矩形 135"/>
            <p:cNvSpPr txBox="1"/>
            <p:nvPr/>
          </p:nvSpPr>
          <p:spPr>
            <a:xfrm>
              <a:off x="0" y="222892"/>
              <a:ext cx="4473667"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a:t>
              </a:r>
            </a:p>
          </p:txBody>
        </p:sp>
      </p:grpSp>
      <p:grpSp>
        <p:nvGrpSpPr>
          <p:cNvPr id="104" name="组合 133"/>
          <p:cNvGrpSpPr/>
          <p:nvPr/>
        </p:nvGrpSpPr>
        <p:grpSpPr>
          <a:xfrm>
            <a:off x="6629558" y="5239937"/>
            <a:ext cx="4473668" cy="1000133"/>
            <a:chOff x="0" y="-203199"/>
            <a:chExt cx="4473666" cy="1000132"/>
          </a:xfrm>
        </p:grpSpPr>
        <p:sp>
          <p:nvSpPr>
            <p:cNvPr id="105" name="TextBox 134"/>
            <p:cNvSpPr txBox="1"/>
            <p:nvPr/>
          </p:nvSpPr>
          <p:spPr>
            <a:xfrm>
              <a:off x="0" y="-203200"/>
              <a:ext cx="3609869" cy="764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2200" b="1">
                  <a:solidFill>
                    <a:srgbClr val="3D97F8"/>
                  </a:solidFill>
                  <a:latin typeface="微软雅黑"/>
                  <a:ea typeface="微软雅黑"/>
                  <a:cs typeface="微软雅黑"/>
                  <a:sym typeface="微软雅黑"/>
                </a:defRPr>
              </a:lvl1pPr>
            </a:lstStyle>
            <a:p>
              <a:r>
                <a:t>在此添加标题</a:t>
              </a:r>
            </a:p>
          </p:txBody>
        </p:sp>
        <p:sp>
          <p:nvSpPr>
            <p:cNvPr id="106" name="矩形 135"/>
            <p:cNvSpPr txBox="1"/>
            <p:nvPr/>
          </p:nvSpPr>
          <p:spPr>
            <a:xfrm>
              <a:off x="0" y="222892"/>
              <a:ext cx="4473667"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90000"/>
                </a:lnSpc>
                <a:defRPr sz="1400">
                  <a:solidFill>
                    <a:srgbClr val="5E5E5E"/>
                  </a:solidFill>
                  <a:latin typeface="微软雅黑"/>
                  <a:ea typeface="微软雅黑"/>
                  <a:cs typeface="微软雅黑"/>
                  <a:sym typeface="微软雅黑"/>
                </a:defRPr>
              </a:lvl1pPr>
            </a:lstStyle>
            <a:p>
              <a:r>
                <a:t>点击输入简要文字内容，文字内容需概括精炼，不用多余的文字修饰。点击输入简要文字内容，文字内容</a:t>
              </a:r>
            </a:p>
          </p:txBody>
        </p:sp>
      </p:grpSp>
      <p:sp>
        <p:nvSpPr>
          <p:cNvPr id="107"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单击此处添加标题</a:t>
            </a:r>
            <a:endParaRPr lang="zh-CN" altLang="en-US" dirty="0"/>
          </a:p>
        </p:txBody>
      </p:sp>
    </p:spTree>
    <p:extLst>
      <p:ext uri="{BB962C8B-B14F-4D97-AF65-F5344CB8AC3E}">
        <p14:creationId xmlns:p14="http://schemas.microsoft.com/office/powerpoint/2010/main" val="79082108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可编辑的</a:t>
            </a:r>
            <a:r>
              <a:rPr lang="en-US" altLang="zh-CN"/>
              <a:t>ICON</a:t>
            </a:r>
            <a:endParaRPr lang="zh-CN" altLang="en-US" dirty="0"/>
          </a:p>
        </p:txBody>
      </p:sp>
      <p:sp>
        <p:nvSpPr>
          <p:cNvPr id="3" name="Shape 2525"/>
          <p:cNvSpPr/>
          <p:nvPr/>
        </p:nvSpPr>
        <p:spPr>
          <a:xfrm>
            <a:off x="886291" y="177483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gradFill>
            <a:gsLst>
              <a:gs pos="0">
                <a:srgbClr val="2996CA"/>
              </a:gs>
              <a:gs pos="80000">
                <a:srgbClr val="40C2FF"/>
              </a:gs>
              <a:gs pos="100000">
                <a:srgbClr val="42C2FF"/>
              </a:gs>
            </a:gsLst>
            <a:lin ang="16200000"/>
          </a:gradFill>
          <a:ln w="3175">
            <a:solidFill>
              <a:srgbClr val="97CA33"/>
            </a:solidFill>
          </a:ln>
          <a:effectLst>
            <a:outerShdw blurRad="38100" dist="12700" dir="5400000" rotWithShape="0">
              <a:srgbClr val="000000">
                <a:alpha val="35000"/>
              </a:srgbClr>
            </a:outerShdw>
          </a:effectLst>
        </p:spPr>
        <p:txBody>
          <a:bodyPr lIns="45672" tIns="45672" rIns="45672" bIns="45672" anchor="ctr">
            <a:normAutofit fontScale="70000" lnSpcReduction="20000"/>
          </a:bodyPr>
          <a:lstStyle/>
          <a:p>
            <a:pPr>
              <a:defRPr>
                <a:solidFill>
                  <a:srgbClr val="FFFFFF"/>
                </a:solidFill>
              </a:defRPr>
            </a:pPr>
            <a:endParaRPr/>
          </a:p>
        </p:txBody>
      </p:sp>
      <p:sp>
        <p:nvSpPr>
          <p:cNvPr id="4" name="Shape 2526"/>
          <p:cNvSpPr/>
          <p:nvPr/>
        </p:nvSpPr>
        <p:spPr>
          <a:xfrm>
            <a:off x="1418996" y="177483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 name="Shape 2527"/>
          <p:cNvSpPr/>
          <p:nvPr/>
        </p:nvSpPr>
        <p:spPr>
          <a:xfrm>
            <a:off x="1951702" y="177483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 name="Shape 2528"/>
          <p:cNvSpPr/>
          <p:nvPr/>
        </p:nvSpPr>
        <p:spPr>
          <a:xfrm>
            <a:off x="2522458" y="1774836"/>
            <a:ext cx="202937" cy="27903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 name="Shape 2529"/>
          <p:cNvSpPr/>
          <p:nvPr/>
        </p:nvSpPr>
        <p:spPr>
          <a:xfrm>
            <a:off x="3055163" y="1774836"/>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 name="Shape 2530"/>
          <p:cNvSpPr/>
          <p:nvPr/>
        </p:nvSpPr>
        <p:spPr>
          <a:xfrm>
            <a:off x="3575185" y="1774836"/>
            <a:ext cx="228304" cy="279047"/>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 name="Shape 2531"/>
          <p:cNvSpPr/>
          <p:nvPr/>
        </p:nvSpPr>
        <p:spPr>
          <a:xfrm>
            <a:off x="4107891" y="1774836"/>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 name="Shape 2532"/>
          <p:cNvSpPr/>
          <p:nvPr/>
        </p:nvSpPr>
        <p:spPr>
          <a:xfrm>
            <a:off x="4640596" y="1774836"/>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 name="Shape 2533"/>
          <p:cNvSpPr/>
          <p:nvPr/>
        </p:nvSpPr>
        <p:spPr>
          <a:xfrm>
            <a:off x="5173302" y="1774836"/>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 name="Shape 2534"/>
          <p:cNvSpPr/>
          <p:nvPr/>
        </p:nvSpPr>
        <p:spPr>
          <a:xfrm>
            <a:off x="5706008" y="1774836"/>
            <a:ext cx="228304" cy="279047"/>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 name="Shape 2535"/>
          <p:cNvSpPr/>
          <p:nvPr/>
        </p:nvSpPr>
        <p:spPr>
          <a:xfrm>
            <a:off x="911657" y="2307542"/>
            <a:ext cx="228304" cy="279047"/>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 name="Shape 2536"/>
          <p:cNvSpPr/>
          <p:nvPr/>
        </p:nvSpPr>
        <p:spPr>
          <a:xfrm>
            <a:off x="1418996" y="230754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 name="Shape 2537"/>
          <p:cNvSpPr/>
          <p:nvPr/>
        </p:nvSpPr>
        <p:spPr>
          <a:xfrm>
            <a:off x="1977068" y="2307542"/>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6" name="Shape 2538"/>
          <p:cNvSpPr/>
          <p:nvPr/>
        </p:nvSpPr>
        <p:spPr>
          <a:xfrm>
            <a:off x="2509774" y="2307542"/>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7" name="Shape 2539"/>
          <p:cNvSpPr/>
          <p:nvPr/>
        </p:nvSpPr>
        <p:spPr>
          <a:xfrm>
            <a:off x="3017113" y="2351935"/>
            <a:ext cx="279038" cy="19025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0096FF"/>
          </a:solidFill>
          <a:ln w="12700">
            <a:miter lim="400000"/>
          </a:ln>
        </p:spPr>
        <p:txBody>
          <a:bodyPr lIns="45672" tIns="45672" rIns="45672" bIns="45672" anchor="ctr">
            <a:normAutofit fontScale="5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8" name="Shape 2540"/>
          <p:cNvSpPr/>
          <p:nvPr/>
        </p:nvSpPr>
        <p:spPr>
          <a:xfrm>
            <a:off x="3549818" y="2307542"/>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9" name="Shape 2541"/>
          <p:cNvSpPr/>
          <p:nvPr/>
        </p:nvSpPr>
        <p:spPr>
          <a:xfrm>
            <a:off x="4107891" y="2332909"/>
            <a:ext cx="228304" cy="228304"/>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0" name="Shape 2542"/>
          <p:cNvSpPr/>
          <p:nvPr/>
        </p:nvSpPr>
        <p:spPr>
          <a:xfrm>
            <a:off x="4615229" y="230754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1" name="Shape 2543"/>
          <p:cNvSpPr/>
          <p:nvPr/>
        </p:nvSpPr>
        <p:spPr>
          <a:xfrm>
            <a:off x="5147935" y="230754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2" name="Shape 2544"/>
          <p:cNvSpPr/>
          <p:nvPr/>
        </p:nvSpPr>
        <p:spPr>
          <a:xfrm>
            <a:off x="5680640" y="230754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3" name="Shape 2545"/>
          <p:cNvSpPr/>
          <p:nvPr/>
        </p:nvSpPr>
        <p:spPr>
          <a:xfrm>
            <a:off x="886291" y="284024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4" name="Shape 2546"/>
          <p:cNvSpPr/>
          <p:nvPr/>
        </p:nvSpPr>
        <p:spPr>
          <a:xfrm>
            <a:off x="1418996" y="2865615"/>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5" name="Shape 2547"/>
          <p:cNvSpPr/>
          <p:nvPr/>
        </p:nvSpPr>
        <p:spPr>
          <a:xfrm>
            <a:off x="1951702" y="284024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6" name="Shape 2548"/>
          <p:cNvSpPr/>
          <p:nvPr/>
        </p:nvSpPr>
        <p:spPr>
          <a:xfrm>
            <a:off x="2484407" y="2948057"/>
            <a:ext cx="279038" cy="63419"/>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7" name="Shape 2549"/>
          <p:cNvSpPr/>
          <p:nvPr/>
        </p:nvSpPr>
        <p:spPr>
          <a:xfrm>
            <a:off x="3017113" y="284024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8" name="Shape 2550"/>
          <p:cNvSpPr/>
          <p:nvPr/>
        </p:nvSpPr>
        <p:spPr>
          <a:xfrm>
            <a:off x="3549818" y="2840247"/>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9" name="Shape 2551"/>
          <p:cNvSpPr/>
          <p:nvPr/>
        </p:nvSpPr>
        <p:spPr>
          <a:xfrm>
            <a:off x="4082524" y="284024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0" name="Shape 2552"/>
          <p:cNvSpPr/>
          <p:nvPr/>
        </p:nvSpPr>
        <p:spPr>
          <a:xfrm>
            <a:off x="4615229" y="2852931"/>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1" name="Shape 2553"/>
          <p:cNvSpPr/>
          <p:nvPr/>
        </p:nvSpPr>
        <p:spPr>
          <a:xfrm>
            <a:off x="5147935" y="2852931"/>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2" name="Shape 2554"/>
          <p:cNvSpPr/>
          <p:nvPr/>
        </p:nvSpPr>
        <p:spPr>
          <a:xfrm>
            <a:off x="5680640" y="2852931"/>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3" name="Shape 2555"/>
          <p:cNvSpPr/>
          <p:nvPr/>
        </p:nvSpPr>
        <p:spPr>
          <a:xfrm>
            <a:off x="886291"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4" name="Shape 2556"/>
          <p:cNvSpPr/>
          <p:nvPr/>
        </p:nvSpPr>
        <p:spPr>
          <a:xfrm>
            <a:off x="1418996"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5" name="Shape 2557"/>
          <p:cNvSpPr/>
          <p:nvPr/>
        </p:nvSpPr>
        <p:spPr>
          <a:xfrm>
            <a:off x="1951702"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6" name="Shape 2558"/>
          <p:cNvSpPr/>
          <p:nvPr/>
        </p:nvSpPr>
        <p:spPr>
          <a:xfrm>
            <a:off x="2484407"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7" name="Shape 2559"/>
          <p:cNvSpPr/>
          <p:nvPr/>
        </p:nvSpPr>
        <p:spPr>
          <a:xfrm>
            <a:off x="3017113" y="3398321"/>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8" name="Shape 2560"/>
          <p:cNvSpPr/>
          <p:nvPr/>
        </p:nvSpPr>
        <p:spPr>
          <a:xfrm>
            <a:off x="3549818" y="3372954"/>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9" name="Shape 2561"/>
          <p:cNvSpPr/>
          <p:nvPr/>
        </p:nvSpPr>
        <p:spPr>
          <a:xfrm>
            <a:off x="4082524" y="3398321"/>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0" name="Shape 2562"/>
          <p:cNvSpPr/>
          <p:nvPr/>
        </p:nvSpPr>
        <p:spPr>
          <a:xfrm>
            <a:off x="4615229"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1" name="Shape 2563"/>
          <p:cNvSpPr/>
          <p:nvPr/>
        </p:nvSpPr>
        <p:spPr>
          <a:xfrm>
            <a:off x="5147935"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2" name="Shape 2564"/>
          <p:cNvSpPr/>
          <p:nvPr/>
        </p:nvSpPr>
        <p:spPr>
          <a:xfrm>
            <a:off x="5680640" y="337295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3" name="Shape 2565"/>
          <p:cNvSpPr/>
          <p:nvPr/>
        </p:nvSpPr>
        <p:spPr>
          <a:xfrm>
            <a:off x="886291" y="3931026"/>
            <a:ext cx="279038" cy="228311"/>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4" name="Shape 2566"/>
          <p:cNvSpPr/>
          <p:nvPr/>
        </p:nvSpPr>
        <p:spPr>
          <a:xfrm>
            <a:off x="1418996" y="3931026"/>
            <a:ext cx="279038" cy="228314"/>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5" name="Shape 2567"/>
          <p:cNvSpPr/>
          <p:nvPr/>
        </p:nvSpPr>
        <p:spPr>
          <a:xfrm>
            <a:off x="1951702" y="3905659"/>
            <a:ext cx="279038" cy="27904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6" name="Shape 2568"/>
          <p:cNvSpPr/>
          <p:nvPr/>
        </p:nvSpPr>
        <p:spPr>
          <a:xfrm>
            <a:off x="2484407" y="3905659"/>
            <a:ext cx="279038" cy="27904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7" name="Shape 2569"/>
          <p:cNvSpPr/>
          <p:nvPr/>
        </p:nvSpPr>
        <p:spPr>
          <a:xfrm>
            <a:off x="3017113" y="3905659"/>
            <a:ext cx="279038" cy="279044"/>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8" name="Shape 2570"/>
          <p:cNvSpPr/>
          <p:nvPr/>
        </p:nvSpPr>
        <p:spPr>
          <a:xfrm>
            <a:off x="3549818" y="3912006"/>
            <a:ext cx="279039" cy="272693"/>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9" name="Shape 2571"/>
          <p:cNvSpPr/>
          <p:nvPr/>
        </p:nvSpPr>
        <p:spPr>
          <a:xfrm>
            <a:off x="4082524" y="390566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0" name="Shape 2572"/>
          <p:cNvSpPr/>
          <p:nvPr/>
        </p:nvSpPr>
        <p:spPr>
          <a:xfrm>
            <a:off x="4615229" y="390566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1" name="Shape 2573"/>
          <p:cNvSpPr/>
          <p:nvPr/>
        </p:nvSpPr>
        <p:spPr>
          <a:xfrm>
            <a:off x="5147935" y="390566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2" name="Shape 2574"/>
          <p:cNvSpPr/>
          <p:nvPr/>
        </p:nvSpPr>
        <p:spPr>
          <a:xfrm>
            <a:off x="5693324" y="3905660"/>
            <a:ext cx="253672"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3" name="Shape 2585"/>
          <p:cNvSpPr/>
          <p:nvPr/>
        </p:nvSpPr>
        <p:spPr>
          <a:xfrm>
            <a:off x="6276764" y="1774846"/>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4" name="Shape 2586"/>
          <p:cNvSpPr/>
          <p:nvPr/>
        </p:nvSpPr>
        <p:spPr>
          <a:xfrm>
            <a:off x="6809469" y="1774846"/>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5" name="Shape 2587"/>
          <p:cNvSpPr/>
          <p:nvPr/>
        </p:nvSpPr>
        <p:spPr>
          <a:xfrm>
            <a:off x="7316809" y="177484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6" name="Shape 2588"/>
          <p:cNvSpPr/>
          <p:nvPr/>
        </p:nvSpPr>
        <p:spPr>
          <a:xfrm>
            <a:off x="7849514" y="1787529"/>
            <a:ext cx="279038" cy="253681"/>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7" name="Shape 2589"/>
          <p:cNvSpPr/>
          <p:nvPr/>
        </p:nvSpPr>
        <p:spPr>
          <a:xfrm>
            <a:off x="8382220" y="1787529"/>
            <a:ext cx="279038" cy="253681"/>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8" name="Shape 2590"/>
          <p:cNvSpPr/>
          <p:nvPr/>
        </p:nvSpPr>
        <p:spPr>
          <a:xfrm>
            <a:off x="8914925" y="177484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9" name="Shape 2591"/>
          <p:cNvSpPr/>
          <p:nvPr/>
        </p:nvSpPr>
        <p:spPr>
          <a:xfrm>
            <a:off x="9447631" y="177484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0" name="Shape 2592"/>
          <p:cNvSpPr/>
          <p:nvPr/>
        </p:nvSpPr>
        <p:spPr>
          <a:xfrm>
            <a:off x="9980336" y="177484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1" name="Shape 2593"/>
          <p:cNvSpPr/>
          <p:nvPr/>
        </p:nvSpPr>
        <p:spPr>
          <a:xfrm>
            <a:off x="10513042" y="1774846"/>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2" name="Shape 2594"/>
          <p:cNvSpPr/>
          <p:nvPr/>
        </p:nvSpPr>
        <p:spPr>
          <a:xfrm>
            <a:off x="11045748" y="1800213"/>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3" name="Shape 2595"/>
          <p:cNvSpPr/>
          <p:nvPr/>
        </p:nvSpPr>
        <p:spPr>
          <a:xfrm>
            <a:off x="6251397" y="2320235"/>
            <a:ext cx="279038" cy="25367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4" name="Shape 2596"/>
          <p:cNvSpPr/>
          <p:nvPr/>
        </p:nvSpPr>
        <p:spPr>
          <a:xfrm>
            <a:off x="6784102" y="2345602"/>
            <a:ext cx="279038" cy="20293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5" name="Shape 2597"/>
          <p:cNvSpPr/>
          <p:nvPr/>
        </p:nvSpPr>
        <p:spPr>
          <a:xfrm>
            <a:off x="7316809" y="2332919"/>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6" name="Shape 2598"/>
          <p:cNvSpPr/>
          <p:nvPr/>
        </p:nvSpPr>
        <p:spPr>
          <a:xfrm>
            <a:off x="7849514" y="2332919"/>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7" name="Shape 2599"/>
          <p:cNvSpPr/>
          <p:nvPr/>
        </p:nvSpPr>
        <p:spPr>
          <a:xfrm>
            <a:off x="8382220" y="230755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8" name="Shape 2600"/>
          <p:cNvSpPr/>
          <p:nvPr/>
        </p:nvSpPr>
        <p:spPr>
          <a:xfrm>
            <a:off x="8914925" y="230755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9" name="Shape 2601"/>
          <p:cNvSpPr/>
          <p:nvPr/>
        </p:nvSpPr>
        <p:spPr>
          <a:xfrm>
            <a:off x="9447631" y="230755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0" name="Shape 2602"/>
          <p:cNvSpPr/>
          <p:nvPr/>
        </p:nvSpPr>
        <p:spPr>
          <a:xfrm>
            <a:off x="9980336" y="2332919"/>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1" name="Shape 2603"/>
          <p:cNvSpPr/>
          <p:nvPr/>
        </p:nvSpPr>
        <p:spPr>
          <a:xfrm>
            <a:off x="10513042" y="2320235"/>
            <a:ext cx="279038" cy="253671"/>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2" name="Shape 2604"/>
          <p:cNvSpPr/>
          <p:nvPr/>
        </p:nvSpPr>
        <p:spPr>
          <a:xfrm>
            <a:off x="11045748" y="2332919"/>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3" name="Shape 2605"/>
          <p:cNvSpPr/>
          <p:nvPr/>
        </p:nvSpPr>
        <p:spPr>
          <a:xfrm>
            <a:off x="6251394" y="2840254"/>
            <a:ext cx="279173" cy="279166"/>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4" name="Shape 2606"/>
          <p:cNvSpPr/>
          <p:nvPr/>
        </p:nvSpPr>
        <p:spPr>
          <a:xfrm>
            <a:off x="6784102" y="2840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5" name="Shape 2607"/>
          <p:cNvSpPr/>
          <p:nvPr/>
        </p:nvSpPr>
        <p:spPr>
          <a:xfrm>
            <a:off x="7316809" y="2865624"/>
            <a:ext cx="279038" cy="22829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6" name="Shape 2608"/>
          <p:cNvSpPr/>
          <p:nvPr/>
        </p:nvSpPr>
        <p:spPr>
          <a:xfrm>
            <a:off x="7849514" y="2865624"/>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7" name="Shape 2609"/>
          <p:cNvSpPr/>
          <p:nvPr/>
        </p:nvSpPr>
        <p:spPr>
          <a:xfrm>
            <a:off x="8382220" y="2865624"/>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8" name="Shape 2610"/>
          <p:cNvSpPr/>
          <p:nvPr/>
        </p:nvSpPr>
        <p:spPr>
          <a:xfrm>
            <a:off x="8914925" y="2865624"/>
            <a:ext cx="279038" cy="228298"/>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9" name="Shape 2611"/>
          <p:cNvSpPr/>
          <p:nvPr/>
        </p:nvSpPr>
        <p:spPr>
          <a:xfrm>
            <a:off x="9447631" y="2852940"/>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0" name="Shape 2612"/>
          <p:cNvSpPr/>
          <p:nvPr/>
        </p:nvSpPr>
        <p:spPr>
          <a:xfrm>
            <a:off x="9980336" y="2865624"/>
            <a:ext cx="279038" cy="228295"/>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1" name="Shape 2613"/>
          <p:cNvSpPr/>
          <p:nvPr/>
        </p:nvSpPr>
        <p:spPr>
          <a:xfrm>
            <a:off x="10513042" y="2840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2" name="Shape 2614"/>
          <p:cNvSpPr/>
          <p:nvPr/>
        </p:nvSpPr>
        <p:spPr>
          <a:xfrm>
            <a:off x="11045748" y="2840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3" name="Shape 2615"/>
          <p:cNvSpPr/>
          <p:nvPr/>
        </p:nvSpPr>
        <p:spPr>
          <a:xfrm>
            <a:off x="6251397" y="3372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4" name="Shape 2616"/>
          <p:cNvSpPr/>
          <p:nvPr/>
        </p:nvSpPr>
        <p:spPr>
          <a:xfrm>
            <a:off x="6784102" y="3385646"/>
            <a:ext cx="279038" cy="253733"/>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5" name="Shape 2617"/>
          <p:cNvSpPr/>
          <p:nvPr/>
        </p:nvSpPr>
        <p:spPr>
          <a:xfrm>
            <a:off x="7316809" y="3398330"/>
            <a:ext cx="279038" cy="228329"/>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6" name="Shape 2618"/>
          <p:cNvSpPr/>
          <p:nvPr/>
        </p:nvSpPr>
        <p:spPr>
          <a:xfrm>
            <a:off x="7849514" y="3372963"/>
            <a:ext cx="279007" cy="27905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7" name="Shape 2619"/>
          <p:cNvSpPr/>
          <p:nvPr/>
        </p:nvSpPr>
        <p:spPr>
          <a:xfrm>
            <a:off x="8382220" y="3372968"/>
            <a:ext cx="279038" cy="279031"/>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8" name="Shape 2620"/>
          <p:cNvSpPr/>
          <p:nvPr/>
        </p:nvSpPr>
        <p:spPr>
          <a:xfrm>
            <a:off x="8914925" y="3385650"/>
            <a:ext cx="279038" cy="25376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9" name="Shape 2621"/>
          <p:cNvSpPr/>
          <p:nvPr/>
        </p:nvSpPr>
        <p:spPr>
          <a:xfrm>
            <a:off x="9447631" y="3423697"/>
            <a:ext cx="279038" cy="17757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0096FF"/>
          </a:solidFill>
          <a:ln w="12700">
            <a:miter lim="400000"/>
          </a:ln>
        </p:spPr>
        <p:txBody>
          <a:bodyPr lIns="45672" tIns="45672" rIns="45672" bIns="45672" anchor="ctr">
            <a:normAutofit fontScale="4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0" name="Shape 2622"/>
          <p:cNvSpPr/>
          <p:nvPr/>
        </p:nvSpPr>
        <p:spPr>
          <a:xfrm>
            <a:off x="9980336" y="3372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1" name="Shape 2623"/>
          <p:cNvSpPr/>
          <p:nvPr/>
        </p:nvSpPr>
        <p:spPr>
          <a:xfrm>
            <a:off x="10513042" y="3372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2" name="Shape 2624"/>
          <p:cNvSpPr/>
          <p:nvPr/>
        </p:nvSpPr>
        <p:spPr>
          <a:xfrm>
            <a:off x="11045748" y="3372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3" name="Shape 2625"/>
          <p:cNvSpPr/>
          <p:nvPr/>
        </p:nvSpPr>
        <p:spPr>
          <a:xfrm>
            <a:off x="6251397" y="3931035"/>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4" name="Shape 2626"/>
          <p:cNvSpPr/>
          <p:nvPr/>
        </p:nvSpPr>
        <p:spPr>
          <a:xfrm>
            <a:off x="6809469" y="3905668"/>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5" name="Shape 2627"/>
          <p:cNvSpPr/>
          <p:nvPr/>
        </p:nvSpPr>
        <p:spPr>
          <a:xfrm>
            <a:off x="7361201" y="3905668"/>
            <a:ext cx="190253" cy="279038"/>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6" name="Shape 2628"/>
          <p:cNvSpPr/>
          <p:nvPr/>
        </p:nvSpPr>
        <p:spPr>
          <a:xfrm>
            <a:off x="7849514" y="3905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7" name="Shape 2629"/>
          <p:cNvSpPr/>
          <p:nvPr/>
        </p:nvSpPr>
        <p:spPr>
          <a:xfrm>
            <a:off x="8382220" y="3905668"/>
            <a:ext cx="279115" cy="27903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8" name="Shape 2630"/>
          <p:cNvSpPr/>
          <p:nvPr/>
        </p:nvSpPr>
        <p:spPr>
          <a:xfrm>
            <a:off x="8978342" y="3905668"/>
            <a:ext cx="152210" cy="279038"/>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9" name="Shape 2631"/>
          <p:cNvSpPr/>
          <p:nvPr/>
        </p:nvSpPr>
        <p:spPr>
          <a:xfrm>
            <a:off x="9447631" y="3931035"/>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0" name="Shape 2632"/>
          <p:cNvSpPr/>
          <p:nvPr/>
        </p:nvSpPr>
        <p:spPr>
          <a:xfrm>
            <a:off x="10005704" y="3905668"/>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1" name="Shape 2633"/>
          <p:cNvSpPr/>
          <p:nvPr/>
        </p:nvSpPr>
        <p:spPr>
          <a:xfrm>
            <a:off x="10513042" y="3905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2" name="Shape 2634"/>
          <p:cNvSpPr/>
          <p:nvPr/>
        </p:nvSpPr>
        <p:spPr>
          <a:xfrm>
            <a:off x="11045748" y="3905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3" name="Shape 2831"/>
          <p:cNvSpPr/>
          <p:nvPr/>
        </p:nvSpPr>
        <p:spPr>
          <a:xfrm>
            <a:off x="924341" y="4422084"/>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4" name="Shape 2832"/>
          <p:cNvSpPr/>
          <p:nvPr/>
        </p:nvSpPr>
        <p:spPr>
          <a:xfrm>
            <a:off x="1457047" y="4422084"/>
            <a:ext cx="202937" cy="279038"/>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5" name="Shape 2833"/>
          <p:cNvSpPr/>
          <p:nvPr/>
        </p:nvSpPr>
        <p:spPr>
          <a:xfrm>
            <a:off x="1951702"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6" name="Shape 2834"/>
          <p:cNvSpPr/>
          <p:nvPr/>
        </p:nvSpPr>
        <p:spPr>
          <a:xfrm>
            <a:off x="2484407"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7" name="Shape 2835"/>
          <p:cNvSpPr/>
          <p:nvPr/>
        </p:nvSpPr>
        <p:spPr>
          <a:xfrm>
            <a:off x="3017113"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8" name="Shape 2836"/>
          <p:cNvSpPr/>
          <p:nvPr/>
        </p:nvSpPr>
        <p:spPr>
          <a:xfrm>
            <a:off x="3549818" y="4460134"/>
            <a:ext cx="279039" cy="20293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9" name="Shape 2837"/>
          <p:cNvSpPr/>
          <p:nvPr/>
        </p:nvSpPr>
        <p:spPr>
          <a:xfrm>
            <a:off x="4082524" y="4453793"/>
            <a:ext cx="279038" cy="215621"/>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0096FF"/>
          </a:solidFill>
          <a:ln w="12700">
            <a:miter lim="400000"/>
          </a:ln>
        </p:spPr>
        <p:txBody>
          <a:bodyPr lIns="45672" tIns="45672" rIns="45672" bIns="45672" anchor="ctr">
            <a:normAutofit fontScale="70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0" name="Shape 2838"/>
          <p:cNvSpPr/>
          <p:nvPr/>
        </p:nvSpPr>
        <p:spPr>
          <a:xfrm>
            <a:off x="4615229" y="4447451"/>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1" name="Shape 2839"/>
          <p:cNvSpPr/>
          <p:nvPr/>
        </p:nvSpPr>
        <p:spPr>
          <a:xfrm>
            <a:off x="5147935" y="4434768"/>
            <a:ext cx="279038" cy="253671"/>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2" name="Shape 2840"/>
          <p:cNvSpPr/>
          <p:nvPr/>
        </p:nvSpPr>
        <p:spPr>
          <a:xfrm>
            <a:off x="5680640" y="4434768"/>
            <a:ext cx="279038" cy="253671"/>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3" name="Shape 2841"/>
          <p:cNvSpPr/>
          <p:nvPr/>
        </p:nvSpPr>
        <p:spPr>
          <a:xfrm>
            <a:off x="886291" y="4980156"/>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4" name="Shape 2842"/>
          <p:cNvSpPr/>
          <p:nvPr/>
        </p:nvSpPr>
        <p:spPr>
          <a:xfrm>
            <a:off x="1418996"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5" name="Shape 2843"/>
          <p:cNvSpPr/>
          <p:nvPr/>
        </p:nvSpPr>
        <p:spPr>
          <a:xfrm>
            <a:off x="1951702"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6" name="Shape 2844"/>
          <p:cNvSpPr/>
          <p:nvPr/>
        </p:nvSpPr>
        <p:spPr>
          <a:xfrm>
            <a:off x="2484407"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7" name="Shape 2845"/>
          <p:cNvSpPr/>
          <p:nvPr/>
        </p:nvSpPr>
        <p:spPr>
          <a:xfrm>
            <a:off x="3042480" y="4954790"/>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8" name="Shape 2846"/>
          <p:cNvSpPr/>
          <p:nvPr/>
        </p:nvSpPr>
        <p:spPr>
          <a:xfrm>
            <a:off x="3575185" y="4954790"/>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9" name="Shape 2847"/>
          <p:cNvSpPr/>
          <p:nvPr/>
        </p:nvSpPr>
        <p:spPr>
          <a:xfrm>
            <a:off x="4082524" y="4954790"/>
            <a:ext cx="279038" cy="279035"/>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0" name="Shape 2848"/>
          <p:cNvSpPr/>
          <p:nvPr/>
        </p:nvSpPr>
        <p:spPr>
          <a:xfrm>
            <a:off x="4615229" y="4954790"/>
            <a:ext cx="279038" cy="279035"/>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1" name="Shape 2849"/>
          <p:cNvSpPr/>
          <p:nvPr/>
        </p:nvSpPr>
        <p:spPr>
          <a:xfrm>
            <a:off x="5147935" y="4973815"/>
            <a:ext cx="279038" cy="241213"/>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rgbClr val="0096FF"/>
          </a:solidFill>
          <a:ln w="12700">
            <a:miter lim="400000"/>
          </a:ln>
        </p:spPr>
        <p:txBody>
          <a:bodyPr lIns="45672" tIns="45672" rIns="45672" bIns="45672" anchor="ctr">
            <a:normAutofit fontScale="8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2" name="Shape 2850"/>
          <p:cNvSpPr/>
          <p:nvPr/>
        </p:nvSpPr>
        <p:spPr>
          <a:xfrm>
            <a:off x="5680640"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3" name="Shape 2851"/>
          <p:cNvSpPr/>
          <p:nvPr/>
        </p:nvSpPr>
        <p:spPr>
          <a:xfrm>
            <a:off x="886291"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4" name="Shape 2852"/>
          <p:cNvSpPr/>
          <p:nvPr/>
        </p:nvSpPr>
        <p:spPr>
          <a:xfrm>
            <a:off x="1431679" y="5487495"/>
            <a:ext cx="253672" cy="279038"/>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5" name="Shape 2853"/>
          <p:cNvSpPr/>
          <p:nvPr/>
        </p:nvSpPr>
        <p:spPr>
          <a:xfrm>
            <a:off x="1977068"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6" name="Shape 2854"/>
          <p:cNvSpPr/>
          <p:nvPr/>
        </p:nvSpPr>
        <p:spPr>
          <a:xfrm>
            <a:off x="2484406" y="5487495"/>
            <a:ext cx="278973" cy="278976"/>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7" name="Shape 2855"/>
          <p:cNvSpPr/>
          <p:nvPr/>
        </p:nvSpPr>
        <p:spPr>
          <a:xfrm>
            <a:off x="3029796" y="5487495"/>
            <a:ext cx="253605" cy="278976"/>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8" name="Shape 2856"/>
          <p:cNvSpPr/>
          <p:nvPr/>
        </p:nvSpPr>
        <p:spPr>
          <a:xfrm>
            <a:off x="3549818" y="5487495"/>
            <a:ext cx="279174" cy="27906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9" name="Shape 2857"/>
          <p:cNvSpPr/>
          <p:nvPr/>
        </p:nvSpPr>
        <p:spPr>
          <a:xfrm>
            <a:off x="4082524"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0" name="Shape 2858"/>
          <p:cNvSpPr/>
          <p:nvPr/>
        </p:nvSpPr>
        <p:spPr>
          <a:xfrm>
            <a:off x="4640596"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1" name="Shape 2859"/>
          <p:cNvSpPr/>
          <p:nvPr/>
        </p:nvSpPr>
        <p:spPr>
          <a:xfrm>
            <a:off x="5147935"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2" name="Shape 2860"/>
          <p:cNvSpPr/>
          <p:nvPr/>
        </p:nvSpPr>
        <p:spPr>
          <a:xfrm>
            <a:off x="5680640"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3" name="Shape 2861"/>
          <p:cNvSpPr/>
          <p:nvPr/>
        </p:nvSpPr>
        <p:spPr>
          <a:xfrm>
            <a:off x="6251397"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4" name="Shape 2862"/>
          <p:cNvSpPr/>
          <p:nvPr/>
        </p:nvSpPr>
        <p:spPr>
          <a:xfrm>
            <a:off x="6784102"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5" name="Shape 2863"/>
          <p:cNvSpPr/>
          <p:nvPr/>
        </p:nvSpPr>
        <p:spPr>
          <a:xfrm>
            <a:off x="7316809"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6" name="Shape 2864"/>
          <p:cNvSpPr/>
          <p:nvPr/>
        </p:nvSpPr>
        <p:spPr>
          <a:xfrm>
            <a:off x="7849514"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7" name="Shape 2865"/>
          <p:cNvSpPr/>
          <p:nvPr/>
        </p:nvSpPr>
        <p:spPr>
          <a:xfrm>
            <a:off x="8382220"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8" name="Shape 2866"/>
          <p:cNvSpPr/>
          <p:nvPr/>
        </p:nvSpPr>
        <p:spPr>
          <a:xfrm>
            <a:off x="8914925"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9" name="Shape 2867"/>
          <p:cNvSpPr/>
          <p:nvPr/>
        </p:nvSpPr>
        <p:spPr>
          <a:xfrm>
            <a:off x="9447631"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0" name="Shape 2868"/>
          <p:cNvSpPr/>
          <p:nvPr/>
        </p:nvSpPr>
        <p:spPr>
          <a:xfrm>
            <a:off x="9980336"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4" y="9725"/>
                </a:lnTo>
                <a:cubicBezTo>
                  <a:pt x="13924" y="9725"/>
                  <a:pt x="13925" y="9727"/>
                  <a:pt x="13925" y="9727"/>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1" name="Shape 2869"/>
          <p:cNvSpPr/>
          <p:nvPr/>
        </p:nvSpPr>
        <p:spPr>
          <a:xfrm>
            <a:off x="10513042"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2" name="Shape 2870"/>
          <p:cNvSpPr/>
          <p:nvPr/>
        </p:nvSpPr>
        <p:spPr>
          <a:xfrm>
            <a:off x="11045748" y="44220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3" name="Shape 2871"/>
          <p:cNvSpPr/>
          <p:nvPr/>
        </p:nvSpPr>
        <p:spPr>
          <a:xfrm>
            <a:off x="6251397"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4" name="Shape 2872"/>
          <p:cNvSpPr/>
          <p:nvPr/>
        </p:nvSpPr>
        <p:spPr>
          <a:xfrm>
            <a:off x="6784102"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5" name="Shape 2873"/>
          <p:cNvSpPr/>
          <p:nvPr/>
        </p:nvSpPr>
        <p:spPr>
          <a:xfrm>
            <a:off x="7316809"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6" name="Shape 2874"/>
          <p:cNvSpPr/>
          <p:nvPr/>
        </p:nvSpPr>
        <p:spPr>
          <a:xfrm>
            <a:off x="7849514"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7" name="Shape 2875"/>
          <p:cNvSpPr/>
          <p:nvPr/>
        </p:nvSpPr>
        <p:spPr>
          <a:xfrm>
            <a:off x="8382220"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8" name="Shape 2876"/>
          <p:cNvSpPr/>
          <p:nvPr/>
        </p:nvSpPr>
        <p:spPr>
          <a:xfrm>
            <a:off x="8914925"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9" name="Shape 2877"/>
          <p:cNvSpPr/>
          <p:nvPr/>
        </p:nvSpPr>
        <p:spPr>
          <a:xfrm>
            <a:off x="9447631"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0" name="Shape 2878"/>
          <p:cNvSpPr/>
          <p:nvPr/>
        </p:nvSpPr>
        <p:spPr>
          <a:xfrm>
            <a:off x="9980336"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1" name="Shape 2879"/>
          <p:cNvSpPr/>
          <p:nvPr/>
        </p:nvSpPr>
        <p:spPr>
          <a:xfrm>
            <a:off x="10513042"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2" name="Shape 2880"/>
          <p:cNvSpPr/>
          <p:nvPr/>
        </p:nvSpPr>
        <p:spPr>
          <a:xfrm>
            <a:off x="11045748" y="495479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3" name="Shape 2881"/>
          <p:cNvSpPr/>
          <p:nvPr/>
        </p:nvSpPr>
        <p:spPr>
          <a:xfrm>
            <a:off x="6251397"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4" name="Shape 2882"/>
          <p:cNvSpPr/>
          <p:nvPr/>
        </p:nvSpPr>
        <p:spPr>
          <a:xfrm>
            <a:off x="6784102"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5" name="Shape 2883"/>
          <p:cNvSpPr/>
          <p:nvPr/>
        </p:nvSpPr>
        <p:spPr>
          <a:xfrm>
            <a:off x="7316809"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6" name="Shape 2884"/>
          <p:cNvSpPr/>
          <p:nvPr/>
        </p:nvSpPr>
        <p:spPr>
          <a:xfrm>
            <a:off x="7849514" y="548749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7" name="Shape 2885"/>
          <p:cNvSpPr/>
          <p:nvPr/>
        </p:nvSpPr>
        <p:spPr>
          <a:xfrm>
            <a:off x="8407586" y="5487495"/>
            <a:ext cx="228303" cy="279038"/>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8" name="Shape 2886"/>
          <p:cNvSpPr/>
          <p:nvPr/>
        </p:nvSpPr>
        <p:spPr>
          <a:xfrm>
            <a:off x="8940292"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9" name="Shape 2887"/>
          <p:cNvSpPr/>
          <p:nvPr/>
        </p:nvSpPr>
        <p:spPr>
          <a:xfrm>
            <a:off x="9472997"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60" name="Shape 2888"/>
          <p:cNvSpPr/>
          <p:nvPr/>
        </p:nvSpPr>
        <p:spPr>
          <a:xfrm>
            <a:off x="10005704"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61" name="Shape 2889"/>
          <p:cNvSpPr/>
          <p:nvPr/>
        </p:nvSpPr>
        <p:spPr>
          <a:xfrm>
            <a:off x="10538409"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62" name="Shape 2890"/>
          <p:cNvSpPr/>
          <p:nvPr/>
        </p:nvSpPr>
        <p:spPr>
          <a:xfrm>
            <a:off x="11071114" y="548749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Tree>
    <p:extLst>
      <p:ext uri="{BB962C8B-B14F-4D97-AF65-F5344CB8AC3E}">
        <p14:creationId xmlns:p14="http://schemas.microsoft.com/office/powerpoint/2010/main" val="2969720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37"/>
          <p:cNvSpPr/>
          <p:nvPr/>
        </p:nvSpPr>
        <p:spPr>
          <a:xfrm>
            <a:off x="949708" y="1428627"/>
            <a:ext cx="152203" cy="279038"/>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 name="Shape 2638"/>
          <p:cNvSpPr/>
          <p:nvPr/>
        </p:nvSpPr>
        <p:spPr>
          <a:xfrm>
            <a:off x="1418995" y="1428634"/>
            <a:ext cx="278943" cy="279195"/>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 name="Shape 2639"/>
          <p:cNvSpPr/>
          <p:nvPr/>
        </p:nvSpPr>
        <p:spPr>
          <a:xfrm>
            <a:off x="1951702" y="1479361"/>
            <a:ext cx="279038" cy="177570"/>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0096FF"/>
          </a:solidFill>
          <a:ln w="12700">
            <a:miter lim="400000"/>
          </a:ln>
        </p:spPr>
        <p:txBody>
          <a:bodyPr lIns="45672" tIns="45672" rIns="45672" bIns="45672" anchor="ctr">
            <a:normAutofit fontScale="4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 name="Shape 2640"/>
          <p:cNvSpPr/>
          <p:nvPr/>
        </p:nvSpPr>
        <p:spPr>
          <a:xfrm>
            <a:off x="2484407" y="1479361"/>
            <a:ext cx="279038" cy="177570"/>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rgbClr val="0096FF"/>
          </a:solidFill>
          <a:ln w="12700">
            <a:miter lim="400000"/>
          </a:ln>
        </p:spPr>
        <p:txBody>
          <a:bodyPr lIns="45672" tIns="45672" rIns="45672" bIns="45672" anchor="ctr">
            <a:normAutofit fontScale="4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 name="Shape 2641"/>
          <p:cNvSpPr/>
          <p:nvPr/>
        </p:nvSpPr>
        <p:spPr>
          <a:xfrm>
            <a:off x="3017113" y="1479361"/>
            <a:ext cx="279038" cy="177570"/>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0096FF"/>
          </a:solidFill>
          <a:ln w="12700">
            <a:miter lim="400000"/>
          </a:ln>
        </p:spPr>
        <p:txBody>
          <a:bodyPr lIns="45672" tIns="45672" rIns="45672" bIns="45672" anchor="ctr">
            <a:normAutofit fontScale="4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 name="Shape 2642"/>
          <p:cNvSpPr/>
          <p:nvPr/>
        </p:nvSpPr>
        <p:spPr>
          <a:xfrm>
            <a:off x="3549818" y="1441311"/>
            <a:ext cx="279039" cy="253672"/>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 name="Shape 2643"/>
          <p:cNvSpPr/>
          <p:nvPr/>
        </p:nvSpPr>
        <p:spPr>
          <a:xfrm>
            <a:off x="4145941" y="1428627"/>
            <a:ext cx="152203" cy="279038"/>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 name="Shape 2644"/>
          <p:cNvSpPr/>
          <p:nvPr/>
        </p:nvSpPr>
        <p:spPr>
          <a:xfrm>
            <a:off x="4653280" y="1428627"/>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 name="Shape 2645"/>
          <p:cNvSpPr/>
          <p:nvPr/>
        </p:nvSpPr>
        <p:spPr>
          <a:xfrm>
            <a:off x="5147935" y="1466678"/>
            <a:ext cx="279038" cy="20293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 name="Shape 2646"/>
          <p:cNvSpPr/>
          <p:nvPr/>
        </p:nvSpPr>
        <p:spPr>
          <a:xfrm>
            <a:off x="5680640"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 name="Shape 2647"/>
          <p:cNvSpPr/>
          <p:nvPr/>
        </p:nvSpPr>
        <p:spPr>
          <a:xfrm>
            <a:off x="886291"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 name="Shape 2648"/>
          <p:cNvSpPr/>
          <p:nvPr/>
        </p:nvSpPr>
        <p:spPr>
          <a:xfrm>
            <a:off x="1418996"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 name="Shape 2649"/>
          <p:cNvSpPr/>
          <p:nvPr/>
        </p:nvSpPr>
        <p:spPr>
          <a:xfrm>
            <a:off x="1951702"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 name="Shape 2650"/>
          <p:cNvSpPr/>
          <p:nvPr/>
        </p:nvSpPr>
        <p:spPr>
          <a:xfrm>
            <a:off x="2484407"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6" name="Shape 2651"/>
          <p:cNvSpPr/>
          <p:nvPr/>
        </p:nvSpPr>
        <p:spPr>
          <a:xfrm>
            <a:off x="3017113"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7" name="Shape 2652"/>
          <p:cNvSpPr/>
          <p:nvPr/>
        </p:nvSpPr>
        <p:spPr>
          <a:xfrm>
            <a:off x="3549818" y="1961333"/>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8" name="Shape 2653"/>
          <p:cNvSpPr/>
          <p:nvPr/>
        </p:nvSpPr>
        <p:spPr>
          <a:xfrm>
            <a:off x="4082524"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9" name="Shape 2654"/>
          <p:cNvSpPr/>
          <p:nvPr/>
        </p:nvSpPr>
        <p:spPr>
          <a:xfrm>
            <a:off x="4615229"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0" name="Shape 2655"/>
          <p:cNvSpPr/>
          <p:nvPr/>
        </p:nvSpPr>
        <p:spPr>
          <a:xfrm>
            <a:off x="5147935" y="1986701"/>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1" name="Shape 2656"/>
          <p:cNvSpPr/>
          <p:nvPr/>
        </p:nvSpPr>
        <p:spPr>
          <a:xfrm>
            <a:off x="5680640"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2" name="Shape 2657"/>
          <p:cNvSpPr/>
          <p:nvPr/>
        </p:nvSpPr>
        <p:spPr>
          <a:xfrm>
            <a:off x="886291" y="249403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3" name="Shape 2658"/>
          <p:cNvSpPr/>
          <p:nvPr/>
        </p:nvSpPr>
        <p:spPr>
          <a:xfrm>
            <a:off x="1418996" y="249403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4" name="Shape 2659"/>
          <p:cNvSpPr/>
          <p:nvPr/>
        </p:nvSpPr>
        <p:spPr>
          <a:xfrm>
            <a:off x="1951702" y="249403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5" name="Shape 2660"/>
          <p:cNvSpPr/>
          <p:nvPr/>
        </p:nvSpPr>
        <p:spPr>
          <a:xfrm>
            <a:off x="2484407" y="249403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6" name="Shape 2661"/>
          <p:cNvSpPr/>
          <p:nvPr/>
        </p:nvSpPr>
        <p:spPr>
          <a:xfrm>
            <a:off x="3017113" y="249403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7" name="Shape 2662"/>
          <p:cNvSpPr/>
          <p:nvPr/>
        </p:nvSpPr>
        <p:spPr>
          <a:xfrm>
            <a:off x="3549818" y="2494038"/>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8" name="Shape 2663"/>
          <p:cNvSpPr/>
          <p:nvPr/>
        </p:nvSpPr>
        <p:spPr>
          <a:xfrm>
            <a:off x="4082524" y="2557456"/>
            <a:ext cx="279038" cy="15220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9" name="Shape 2664"/>
          <p:cNvSpPr/>
          <p:nvPr/>
        </p:nvSpPr>
        <p:spPr>
          <a:xfrm>
            <a:off x="4615229" y="2557456"/>
            <a:ext cx="279038" cy="15220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0" name="Shape 2665"/>
          <p:cNvSpPr/>
          <p:nvPr/>
        </p:nvSpPr>
        <p:spPr>
          <a:xfrm>
            <a:off x="5147935" y="2557456"/>
            <a:ext cx="279038" cy="15220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1" name="Shape 2666"/>
          <p:cNvSpPr/>
          <p:nvPr/>
        </p:nvSpPr>
        <p:spPr>
          <a:xfrm>
            <a:off x="5680640" y="2557456"/>
            <a:ext cx="279038" cy="15220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2" name="Shape 2667"/>
          <p:cNvSpPr/>
          <p:nvPr/>
        </p:nvSpPr>
        <p:spPr>
          <a:xfrm>
            <a:off x="886291" y="3090162"/>
            <a:ext cx="279038" cy="152203"/>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3" name="Shape 2668"/>
          <p:cNvSpPr/>
          <p:nvPr/>
        </p:nvSpPr>
        <p:spPr>
          <a:xfrm>
            <a:off x="1418996" y="3090162"/>
            <a:ext cx="279038" cy="152203"/>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4" name="Shape 2669"/>
          <p:cNvSpPr/>
          <p:nvPr/>
        </p:nvSpPr>
        <p:spPr>
          <a:xfrm>
            <a:off x="1964385" y="3026744"/>
            <a:ext cx="253671" cy="279044"/>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5" name="Shape 2670"/>
          <p:cNvSpPr/>
          <p:nvPr/>
        </p:nvSpPr>
        <p:spPr>
          <a:xfrm>
            <a:off x="2484407" y="3064795"/>
            <a:ext cx="279038" cy="202938"/>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6" name="Shape 2671"/>
          <p:cNvSpPr/>
          <p:nvPr/>
        </p:nvSpPr>
        <p:spPr>
          <a:xfrm>
            <a:off x="3017113" y="3026744"/>
            <a:ext cx="279038" cy="279044"/>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7" name="Shape 2672"/>
          <p:cNvSpPr/>
          <p:nvPr/>
        </p:nvSpPr>
        <p:spPr>
          <a:xfrm>
            <a:off x="3549818" y="3064795"/>
            <a:ext cx="279039" cy="202938"/>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8" name="Shape 2673"/>
          <p:cNvSpPr/>
          <p:nvPr/>
        </p:nvSpPr>
        <p:spPr>
          <a:xfrm>
            <a:off x="4082524" y="302674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9" name="Shape 2674"/>
          <p:cNvSpPr/>
          <p:nvPr/>
        </p:nvSpPr>
        <p:spPr>
          <a:xfrm>
            <a:off x="4627914" y="3026745"/>
            <a:ext cx="253671" cy="279038"/>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0" name="Shape 2675"/>
          <p:cNvSpPr/>
          <p:nvPr/>
        </p:nvSpPr>
        <p:spPr>
          <a:xfrm>
            <a:off x="5211352" y="3026745"/>
            <a:ext cx="152278" cy="279038"/>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1" name="Shape 2676"/>
          <p:cNvSpPr/>
          <p:nvPr/>
        </p:nvSpPr>
        <p:spPr>
          <a:xfrm>
            <a:off x="5718691" y="3026745"/>
            <a:ext cx="202937" cy="279038"/>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2" name="Shape 2677"/>
          <p:cNvSpPr/>
          <p:nvPr/>
        </p:nvSpPr>
        <p:spPr>
          <a:xfrm>
            <a:off x="6289544" y="1428627"/>
            <a:ext cx="253671" cy="279038"/>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3" name="Shape 2678"/>
          <p:cNvSpPr/>
          <p:nvPr/>
        </p:nvSpPr>
        <p:spPr>
          <a:xfrm>
            <a:off x="6809566"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4" name="Shape 2679"/>
          <p:cNvSpPr/>
          <p:nvPr/>
        </p:nvSpPr>
        <p:spPr>
          <a:xfrm>
            <a:off x="7342271" y="1441307"/>
            <a:ext cx="279039" cy="253674"/>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5" name="Shape 2680"/>
          <p:cNvSpPr/>
          <p:nvPr/>
        </p:nvSpPr>
        <p:spPr>
          <a:xfrm>
            <a:off x="7874978"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6" name="Shape 2681"/>
          <p:cNvSpPr/>
          <p:nvPr/>
        </p:nvSpPr>
        <p:spPr>
          <a:xfrm>
            <a:off x="8407682"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7" name="Shape 2682"/>
          <p:cNvSpPr/>
          <p:nvPr/>
        </p:nvSpPr>
        <p:spPr>
          <a:xfrm>
            <a:off x="8940389"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8" name="Shape 2683"/>
          <p:cNvSpPr/>
          <p:nvPr/>
        </p:nvSpPr>
        <p:spPr>
          <a:xfrm>
            <a:off x="9511145" y="1428619"/>
            <a:ext cx="202936" cy="279010"/>
          </a:xfrm>
          <a:custGeom>
            <a:avLst/>
            <a:gdLst/>
            <a:ahLst/>
            <a:cxnLst>
              <a:cxn ang="0">
                <a:pos x="wd2" y="hd2"/>
              </a:cxn>
              <a:cxn ang="5400000">
                <a:pos x="wd2" y="hd2"/>
              </a:cxn>
              <a:cxn ang="10800000">
                <a:pos x="wd2" y="hd2"/>
              </a:cxn>
              <a:cxn ang="16200000">
                <a:pos x="wd2" y="hd2"/>
              </a:cxn>
            </a:cxnLst>
            <a:rect l="0" t="0" r="r" b="b"/>
            <a:pathLst>
              <a:path w="21505" h="21529" extrusionOk="0">
                <a:moveTo>
                  <a:pt x="13441" y="9295"/>
                </a:moveTo>
                <a:lnTo>
                  <a:pt x="13441" y="9785"/>
                </a:lnTo>
                <a:lnTo>
                  <a:pt x="1344" y="9785"/>
                </a:lnTo>
                <a:lnTo>
                  <a:pt x="1344" y="9295"/>
                </a:lnTo>
                <a:cubicBezTo>
                  <a:pt x="1344" y="7029"/>
                  <a:pt x="3696" y="5164"/>
                  <a:pt x="6720" y="4920"/>
                </a:cubicBezTo>
                <a:lnTo>
                  <a:pt x="6720" y="9785"/>
                </a:lnTo>
                <a:lnTo>
                  <a:pt x="8065" y="9785"/>
                </a:lnTo>
                <a:lnTo>
                  <a:pt x="8065" y="4920"/>
                </a:lnTo>
                <a:cubicBezTo>
                  <a:pt x="11089" y="5164"/>
                  <a:pt x="13441" y="7029"/>
                  <a:pt x="13441" y="9295"/>
                </a:cubicBezTo>
                <a:moveTo>
                  <a:pt x="13441" y="16146"/>
                </a:moveTo>
                <a:cubicBezTo>
                  <a:pt x="13441" y="18579"/>
                  <a:pt x="10733" y="20550"/>
                  <a:pt x="7393" y="20550"/>
                </a:cubicBezTo>
                <a:cubicBezTo>
                  <a:pt x="4052" y="20550"/>
                  <a:pt x="1344" y="18579"/>
                  <a:pt x="1344" y="16146"/>
                </a:cubicBezTo>
                <a:lnTo>
                  <a:pt x="1344" y="10763"/>
                </a:lnTo>
                <a:lnTo>
                  <a:pt x="13441" y="10763"/>
                </a:lnTo>
                <a:cubicBezTo>
                  <a:pt x="13441" y="10763"/>
                  <a:pt x="13441" y="16146"/>
                  <a:pt x="13441" y="16146"/>
                </a:cubicBezTo>
                <a:close/>
                <a:moveTo>
                  <a:pt x="21134" y="49"/>
                </a:moveTo>
                <a:cubicBezTo>
                  <a:pt x="20801" y="-71"/>
                  <a:pt x="20436" y="42"/>
                  <a:pt x="20232" y="269"/>
                </a:cubicBezTo>
                <a:cubicBezTo>
                  <a:pt x="18723" y="1945"/>
                  <a:pt x="16716" y="3505"/>
                  <a:pt x="13069" y="2007"/>
                </a:cubicBezTo>
                <a:cubicBezTo>
                  <a:pt x="10993" y="1154"/>
                  <a:pt x="9603" y="1432"/>
                  <a:pt x="8642" y="1863"/>
                </a:cubicBezTo>
                <a:cubicBezTo>
                  <a:pt x="7655" y="2308"/>
                  <a:pt x="6969" y="3090"/>
                  <a:pt x="6778" y="3936"/>
                </a:cubicBezTo>
                <a:cubicBezTo>
                  <a:pt x="2984" y="4163"/>
                  <a:pt x="0" y="6474"/>
                  <a:pt x="0" y="9295"/>
                </a:cubicBezTo>
                <a:lnTo>
                  <a:pt x="0" y="16146"/>
                </a:lnTo>
                <a:cubicBezTo>
                  <a:pt x="0" y="19119"/>
                  <a:pt x="3310" y="21529"/>
                  <a:pt x="7393" y="21529"/>
                </a:cubicBezTo>
                <a:cubicBezTo>
                  <a:pt x="11475" y="21529"/>
                  <a:pt x="14785" y="19119"/>
                  <a:pt x="14785" y="16146"/>
                </a:cubicBezTo>
                <a:lnTo>
                  <a:pt x="14785" y="9295"/>
                </a:lnTo>
                <a:cubicBezTo>
                  <a:pt x="14785" y="6508"/>
                  <a:pt x="11875" y="4216"/>
                  <a:pt x="8146" y="3941"/>
                </a:cubicBezTo>
                <a:cubicBezTo>
                  <a:pt x="8301" y="3480"/>
                  <a:pt x="8690" y="2992"/>
                  <a:pt x="9348" y="2696"/>
                </a:cubicBezTo>
                <a:cubicBezTo>
                  <a:pt x="10308" y="2264"/>
                  <a:pt x="10946" y="2329"/>
                  <a:pt x="12468" y="2883"/>
                </a:cubicBezTo>
                <a:cubicBezTo>
                  <a:pt x="15022" y="3812"/>
                  <a:pt x="16657" y="3573"/>
                  <a:pt x="17947" y="3207"/>
                </a:cubicBezTo>
                <a:cubicBezTo>
                  <a:pt x="19526" y="2760"/>
                  <a:pt x="20650" y="1848"/>
                  <a:pt x="21434" y="706"/>
                </a:cubicBezTo>
                <a:cubicBezTo>
                  <a:pt x="21600" y="464"/>
                  <a:pt x="21466" y="171"/>
                  <a:pt x="21134" y="49"/>
                </a:cubicBezTo>
                <a:moveTo>
                  <a:pt x="7393" y="18593"/>
                </a:moveTo>
                <a:cubicBezTo>
                  <a:pt x="8134" y="18593"/>
                  <a:pt x="8737" y="18154"/>
                  <a:pt x="8737" y="17614"/>
                </a:cubicBezTo>
                <a:cubicBezTo>
                  <a:pt x="8737" y="17074"/>
                  <a:pt x="8134" y="16636"/>
                  <a:pt x="7393" y="16636"/>
                </a:cubicBezTo>
                <a:cubicBezTo>
                  <a:pt x="6650" y="16636"/>
                  <a:pt x="6048" y="17074"/>
                  <a:pt x="6048" y="17614"/>
                </a:cubicBezTo>
                <a:cubicBezTo>
                  <a:pt x="6048" y="18154"/>
                  <a:pt x="6650" y="18593"/>
                  <a:pt x="7393" y="1859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9" name="Shape 2684"/>
          <p:cNvSpPr/>
          <p:nvPr/>
        </p:nvSpPr>
        <p:spPr>
          <a:xfrm>
            <a:off x="10005800" y="1428628"/>
            <a:ext cx="279038" cy="279315"/>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0" name="Shape 2685"/>
          <p:cNvSpPr/>
          <p:nvPr/>
        </p:nvSpPr>
        <p:spPr>
          <a:xfrm>
            <a:off x="10538506"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1" name="Shape 2686"/>
          <p:cNvSpPr/>
          <p:nvPr/>
        </p:nvSpPr>
        <p:spPr>
          <a:xfrm>
            <a:off x="11071211" y="142862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2" name="Shape 2687"/>
          <p:cNvSpPr/>
          <p:nvPr/>
        </p:nvSpPr>
        <p:spPr>
          <a:xfrm>
            <a:off x="6276860"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3" name="Shape 2688"/>
          <p:cNvSpPr/>
          <p:nvPr/>
        </p:nvSpPr>
        <p:spPr>
          <a:xfrm>
            <a:off x="6809566"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4" name="Shape 2689"/>
          <p:cNvSpPr/>
          <p:nvPr/>
        </p:nvSpPr>
        <p:spPr>
          <a:xfrm>
            <a:off x="7342271" y="1961333"/>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5" name="Shape 2690"/>
          <p:cNvSpPr/>
          <p:nvPr/>
        </p:nvSpPr>
        <p:spPr>
          <a:xfrm>
            <a:off x="7874978" y="1974017"/>
            <a:ext cx="279038" cy="253671"/>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6" name="Shape 2691"/>
          <p:cNvSpPr/>
          <p:nvPr/>
        </p:nvSpPr>
        <p:spPr>
          <a:xfrm>
            <a:off x="8471101" y="1961333"/>
            <a:ext cx="152203" cy="279038"/>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7" name="Shape 2692"/>
          <p:cNvSpPr/>
          <p:nvPr/>
        </p:nvSpPr>
        <p:spPr>
          <a:xfrm>
            <a:off x="8965756" y="1961333"/>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8" name="Shape 2693"/>
          <p:cNvSpPr/>
          <p:nvPr/>
        </p:nvSpPr>
        <p:spPr>
          <a:xfrm>
            <a:off x="9473095"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9" name="Shape 2694"/>
          <p:cNvSpPr/>
          <p:nvPr/>
        </p:nvSpPr>
        <p:spPr>
          <a:xfrm>
            <a:off x="10005800"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0" name="Shape 2695"/>
          <p:cNvSpPr/>
          <p:nvPr/>
        </p:nvSpPr>
        <p:spPr>
          <a:xfrm>
            <a:off x="10538506"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1" name="Shape 2696"/>
          <p:cNvSpPr/>
          <p:nvPr/>
        </p:nvSpPr>
        <p:spPr>
          <a:xfrm>
            <a:off x="11071211" y="196133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2" name="Shape 2697"/>
          <p:cNvSpPr/>
          <p:nvPr/>
        </p:nvSpPr>
        <p:spPr>
          <a:xfrm>
            <a:off x="6289544" y="2494038"/>
            <a:ext cx="253671" cy="279038"/>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3" name="Shape 2698"/>
          <p:cNvSpPr/>
          <p:nvPr/>
        </p:nvSpPr>
        <p:spPr>
          <a:xfrm>
            <a:off x="6822251" y="2494038"/>
            <a:ext cx="253671" cy="279038"/>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4" name="Shape 2699"/>
          <p:cNvSpPr/>
          <p:nvPr/>
        </p:nvSpPr>
        <p:spPr>
          <a:xfrm>
            <a:off x="7342271" y="2519406"/>
            <a:ext cx="279039" cy="228304"/>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5" name="Shape 2700"/>
          <p:cNvSpPr/>
          <p:nvPr/>
        </p:nvSpPr>
        <p:spPr>
          <a:xfrm>
            <a:off x="7874978" y="249403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6" name="Shape 2701"/>
          <p:cNvSpPr/>
          <p:nvPr/>
        </p:nvSpPr>
        <p:spPr>
          <a:xfrm>
            <a:off x="8407682" y="2563798"/>
            <a:ext cx="279038" cy="126837"/>
          </a:xfrm>
          <a:custGeom>
            <a:avLst/>
            <a:gdLst/>
            <a:ahLst/>
            <a:cxnLst>
              <a:cxn ang="0">
                <a:pos x="wd2" y="hd2"/>
              </a:cxn>
              <a:cxn ang="5400000">
                <a:pos x="wd2" y="hd2"/>
              </a:cxn>
              <a:cxn ang="10800000">
                <a:pos x="wd2" y="hd2"/>
              </a:cxn>
              <a:cxn ang="16200000">
                <a:pos x="wd2" y="hd2"/>
              </a:cxn>
            </a:cxnLst>
            <a:rect l="0" t="0" r="r" b="b"/>
            <a:pathLst>
              <a:path w="21600" h="21600" extrusionOk="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7" name="Shape 2702"/>
          <p:cNvSpPr/>
          <p:nvPr/>
        </p:nvSpPr>
        <p:spPr>
          <a:xfrm>
            <a:off x="8940389" y="2506722"/>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8" name="Shape 2703"/>
          <p:cNvSpPr/>
          <p:nvPr/>
        </p:nvSpPr>
        <p:spPr>
          <a:xfrm>
            <a:off x="9485778" y="2494038"/>
            <a:ext cx="253671" cy="279326"/>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8"/>
                </a:cubicBezTo>
                <a:lnTo>
                  <a:pt x="16200" y="6386"/>
                </a:lnTo>
                <a:cubicBezTo>
                  <a:pt x="16200" y="6115"/>
                  <a:pt x="15958" y="5896"/>
                  <a:pt x="15660" y="5896"/>
                </a:cubicBezTo>
                <a:cubicBezTo>
                  <a:pt x="15362" y="5896"/>
                  <a:pt x="15120" y="6115"/>
                  <a:pt x="15120" y="6386"/>
                </a:cubicBezTo>
                <a:lnTo>
                  <a:pt x="15120" y="8348"/>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8"/>
                </a:lnTo>
                <a:cubicBezTo>
                  <a:pt x="18059" y="13289"/>
                  <a:pt x="15906" y="14245"/>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8"/>
                </a:moveTo>
                <a:cubicBezTo>
                  <a:pt x="11096" y="15678"/>
                  <a:pt x="11418" y="15668"/>
                  <a:pt x="11734" y="15653"/>
                </a:cubicBezTo>
                <a:cubicBezTo>
                  <a:pt x="11753" y="16291"/>
                  <a:pt x="11808" y="16967"/>
                  <a:pt x="11933" y="17666"/>
                </a:cubicBezTo>
                <a:lnTo>
                  <a:pt x="1080" y="17666"/>
                </a:lnTo>
                <a:lnTo>
                  <a:pt x="1080" y="3934"/>
                </a:lnTo>
                <a:lnTo>
                  <a:pt x="10689" y="3934"/>
                </a:lnTo>
                <a:cubicBezTo>
                  <a:pt x="9598" y="5921"/>
                  <a:pt x="8520" y="8577"/>
                  <a:pt x="8164" y="11742"/>
                </a:cubicBezTo>
                <a:lnTo>
                  <a:pt x="8103" y="12282"/>
                </a:lnTo>
                <a:lnTo>
                  <a:pt x="11993" y="12282"/>
                </a:lnTo>
                <a:cubicBezTo>
                  <a:pt x="11893" y="12823"/>
                  <a:pt x="11771" y="13665"/>
                  <a:pt x="11736" y="14669"/>
                </a:cubicBezTo>
                <a:cubicBezTo>
                  <a:pt x="11418" y="14686"/>
                  <a:pt x="11097" y="14697"/>
                  <a:pt x="10766" y="14697"/>
                </a:cubicBezTo>
                <a:cubicBezTo>
                  <a:pt x="6636" y="14697"/>
                  <a:pt x="3478" y="13292"/>
                  <a:pt x="3447" y="13278"/>
                </a:cubicBezTo>
                <a:lnTo>
                  <a:pt x="2965" y="14155"/>
                </a:lnTo>
                <a:cubicBezTo>
                  <a:pt x="3102" y="14218"/>
                  <a:pt x="6369" y="15678"/>
                  <a:pt x="10766" y="15678"/>
                </a:cubicBezTo>
                <a:moveTo>
                  <a:pt x="20520" y="2954"/>
                </a:moveTo>
                <a:lnTo>
                  <a:pt x="12519" y="2954"/>
                </a:lnTo>
                <a:cubicBezTo>
                  <a:pt x="13470" y="1490"/>
                  <a:pt x="14254" y="661"/>
                  <a:pt x="14273" y="641"/>
                </a:cubicBezTo>
                <a:lnTo>
                  <a:pt x="13456" y="0"/>
                </a:lnTo>
                <a:cubicBezTo>
                  <a:pt x="13366" y="95"/>
                  <a:pt x="12371" y="1151"/>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3"/>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8"/>
                </a:cubicBezTo>
                <a:lnTo>
                  <a:pt x="6480" y="6386"/>
                </a:lnTo>
                <a:cubicBezTo>
                  <a:pt x="6480" y="6115"/>
                  <a:pt x="6238" y="5896"/>
                  <a:pt x="5940" y="5896"/>
                </a:cubicBezTo>
                <a:cubicBezTo>
                  <a:pt x="5642" y="5896"/>
                  <a:pt x="5400" y="6115"/>
                  <a:pt x="5400" y="6386"/>
                </a:cubicBezTo>
                <a:lnTo>
                  <a:pt x="5400" y="8348"/>
                </a:lnTo>
                <a:cubicBezTo>
                  <a:pt x="5400" y="8619"/>
                  <a:pt x="5642" y="8839"/>
                  <a:pt x="5940" y="883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9" name="Shape 2704"/>
          <p:cNvSpPr/>
          <p:nvPr/>
        </p:nvSpPr>
        <p:spPr>
          <a:xfrm>
            <a:off x="10005800" y="2494038"/>
            <a:ext cx="279038" cy="27903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8"/>
                  <a:pt x="5378" y="982"/>
                  <a:pt x="10800" y="982"/>
                </a:cubicBezTo>
                <a:cubicBezTo>
                  <a:pt x="16223" y="982"/>
                  <a:pt x="20618" y="5378"/>
                  <a:pt x="20618" y="10800"/>
                </a:cubicBezTo>
                <a:cubicBezTo>
                  <a:pt x="20618" y="16222"/>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5628" y="4904"/>
                </a:moveTo>
                <a:lnTo>
                  <a:pt x="14334" y="4904"/>
                </a:lnTo>
                <a:lnTo>
                  <a:pt x="10776" y="9842"/>
                </a:lnTo>
                <a:lnTo>
                  <a:pt x="7337" y="4904"/>
                </a:lnTo>
                <a:lnTo>
                  <a:pt x="5975" y="4904"/>
                </a:lnTo>
                <a:lnTo>
                  <a:pt x="10094" y="10618"/>
                </a:lnTo>
                <a:lnTo>
                  <a:pt x="5736" y="16696"/>
                </a:lnTo>
                <a:lnTo>
                  <a:pt x="7030" y="16696"/>
                </a:lnTo>
                <a:lnTo>
                  <a:pt x="10776" y="11493"/>
                </a:lnTo>
                <a:lnTo>
                  <a:pt x="14470" y="16696"/>
                </a:lnTo>
                <a:lnTo>
                  <a:pt x="15866" y="16696"/>
                </a:lnTo>
                <a:lnTo>
                  <a:pt x="11474" y="10651"/>
                </a:lnTo>
                <a:cubicBezTo>
                  <a:pt x="11474" y="10651"/>
                  <a:pt x="15628" y="4904"/>
                  <a:pt x="15628" y="4904"/>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0" name="Shape 2705"/>
          <p:cNvSpPr/>
          <p:nvPr/>
        </p:nvSpPr>
        <p:spPr>
          <a:xfrm>
            <a:off x="10538505" y="2494038"/>
            <a:ext cx="278970" cy="279242"/>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1" name="Shape 2706"/>
          <p:cNvSpPr/>
          <p:nvPr/>
        </p:nvSpPr>
        <p:spPr>
          <a:xfrm>
            <a:off x="11109262" y="2494038"/>
            <a:ext cx="202937" cy="279038"/>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2" name="Shape 2707"/>
          <p:cNvSpPr txBox="1"/>
          <p:nvPr/>
        </p:nvSpPr>
        <p:spPr>
          <a:xfrm>
            <a:off x="5533491" y="901747"/>
            <a:ext cx="891943" cy="253952"/>
          </a:xfrm>
          <a:prstGeom prst="rect">
            <a:avLst/>
          </a:prstGeom>
          <a:solidFill>
            <a:srgbClr val="009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25" tIns="19025" rIns="19025" bIns="19025" anchor="ctr">
            <a:spAutoFit/>
          </a:bodyPr>
          <a:lstStyle>
            <a:lvl1pPr defTabSz="914400">
              <a:defRPr sz="1400" b="1" spc="-84">
                <a:solidFill>
                  <a:srgbClr val="FFFFFF"/>
                </a:solidFill>
                <a:latin typeface="字魂59号-创粗黑"/>
                <a:ea typeface="字魂59号-创粗黑"/>
                <a:cs typeface="字魂59号-创粗黑"/>
                <a:sym typeface="字魂59号-创粗黑"/>
              </a:defRPr>
            </a:lvl1pPr>
          </a:lstStyle>
          <a:p>
            <a:r>
              <a:t>Electronics</a:t>
            </a:r>
          </a:p>
        </p:txBody>
      </p:sp>
      <p:sp>
        <p:nvSpPr>
          <p:cNvPr id="73" name="Shape 2708"/>
          <p:cNvSpPr/>
          <p:nvPr/>
        </p:nvSpPr>
        <p:spPr>
          <a:xfrm>
            <a:off x="886291"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4" name="Shape 2709"/>
          <p:cNvSpPr/>
          <p:nvPr/>
        </p:nvSpPr>
        <p:spPr>
          <a:xfrm>
            <a:off x="1418996"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5" name="Shape 2710"/>
          <p:cNvSpPr/>
          <p:nvPr/>
        </p:nvSpPr>
        <p:spPr>
          <a:xfrm>
            <a:off x="1951702"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6" name="Shape 2711"/>
          <p:cNvSpPr/>
          <p:nvPr/>
        </p:nvSpPr>
        <p:spPr>
          <a:xfrm>
            <a:off x="2484407"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7" name="Shape 2712"/>
          <p:cNvSpPr/>
          <p:nvPr/>
        </p:nvSpPr>
        <p:spPr>
          <a:xfrm>
            <a:off x="3017113"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8" name="Shape 2713"/>
          <p:cNvSpPr/>
          <p:nvPr/>
        </p:nvSpPr>
        <p:spPr>
          <a:xfrm>
            <a:off x="3549818" y="4105257"/>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9" name="Shape 2714"/>
          <p:cNvSpPr/>
          <p:nvPr/>
        </p:nvSpPr>
        <p:spPr>
          <a:xfrm>
            <a:off x="4082524"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0" name="Shape 2715"/>
          <p:cNvSpPr/>
          <p:nvPr/>
        </p:nvSpPr>
        <p:spPr>
          <a:xfrm>
            <a:off x="4615229"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1" name="Shape 2716"/>
          <p:cNvSpPr/>
          <p:nvPr/>
        </p:nvSpPr>
        <p:spPr>
          <a:xfrm>
            <a:off x="5147935"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2" name="Shape 2717"/>
          <p:cNvSpPr/>
          <p:nvPr/>
        </p:nvSpPr>
        <p:spPr>
          <a:xfrm>
            <a:off x="5680640" y="4105257"/>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3" name="Shape 2718"/>
          <p:cNvSpPr/>
          <p:nvPr/>
        </p:nvSpPr>
        <p:spPr>
          <a:xfrm>
            <a:off x="886291"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4" name="Shape 2719"/>
          <p:cNvSpPr/>
          <p:nvPr/>
        </p:nvSpPr>
        <p:spPr>
          <a:xfrm>
            <a:off x="1418995" y="4637963"/>
            <a:ext cx="277924" cy="278469"/>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5" name="Shape 2720"/>
          <p:cNvSpPr/>
          <p:nvPr/>
        </p:nvSpPr>
        <p:spPr>
          <a:xfrm>
            <a:off x="1951701" y="4637963"/>
            <a:ext cx="277923" cy="278469"/>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6" name="Shape 2721"/>
          <p:cNvSpPr/>
          <p:nvPr/>
        </p:nvSpPr>
        <p:spPr>
          <a:xfrm>
            <a:off x="2484407" y="4637963"/>
            <a:ext cx="277924" cy="278469"/>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7" name="Shape 2722"/>
          <p:cNvSpPr/>
          <p:nvPr/>
        </p:nvSpPr>
        <p:spPr>
          <a:xfrm>
            <a:off x="3017113" y="4637963"/>
            <a:ext cx="277917" cy="278469"/>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8" name="Shape 2723"/>
          <p:cNvSpPr/>
          <p:nvPr/>
        </p:nvSpPr>
        <p:spPr>
          <a:xfrm>
            <a:off x="3549818" y="4637963"/>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9" name="Shape 2724"/>
          <p:cNvSpPr/>
          <p:nvPr/>
        </p:nvSpPr>
        <p:spPr>
          <a:xfrm>
            <a:off x="4082524"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0" name="Shape 2725"/>
          <p:cNvSpPr/>
          <p:nvPr/>
        </p:nvSpPr>
        <p:spPr>
          <a:xfrm>
            <a:off x="4615229"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1" name="Shape 2726"/>
          <p:cNvSpPr/>
          <p:nvPr/>
        </p:nvSpPr>
        <p:spPr>
          <a:xfrm>
            <a:off x="5173302" y="4637963"/>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2" name="Shape 2727"/>
          <p:cNvSpPr/>
          <p:nvPr/>
        </p:nvSpPr>
        <p:spPr>
          <a:xfrm>
            <a:off x="5680640"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3" name="Shape 2728"/>
          <p:cNvSpPr/>
          <p:nvPr/>
        </p:nvSpPr>
        <p:spPr>
          <a:xfrm>
            <a:off x="886291"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4" name="Shape 2729"/>
          <p:cNvSpPr/>
          <p:nvPr/>
        </p:nvSpPr>
        <p:spPr>
          <a:xfrm>
            <a:off x="1418996"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5" name="Shape 2730"/>
          <p:cNvSpPr/>
          <p:nvPr/>
        </p:nvSpPr>
        <p:spPr>
          <a:xfrm>
            <a:off x="1951702"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6" name="Shape 2731"/>
          <p:cNvSpPr/>
          <p:nvPr/>
        </p:nvSpPr>
        <p:spPr>
          <a:xfrm>
            <a:off x="2484407" y="5183351"/>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7" name="Shape 2732"/>
          <p:cNvSpPr/>
          <p:nvPr/>
        </p:nvSpPr>
        <p:spPr>
          <a:xfrm>
            <a:off x="3017113" y="5246769"/>
            <a:ext cx="279038" cy="126837"/>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8" name="Shape 2733"/>
          <p:cNvSpPr/>
          <p:nvPr/>
        </p:nvSpPr>
        <p:spPr>
          <a:xfrm>
            <a:off x="3638603" y="5170668"/>
            <a:ext cx="101469"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9" name="Shape 2734"/>
          <p:cNvSpPr/>
          <p:nvPr/>
        </p:nvSpPr>
        <p:spPr>
          <a:xfrm>
            <a:off x="4082524" y="5208719"/>
            <a:ext cx="279038" cy="202937"/>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0" name="Shape 2735"/>
          <p:cNvSpPr/>
          <p:nvPr/>
        </p:nvSpPr>
        <p:spPr>
          <a:xfrm>
            <a:off x="4615229" y="5196035"/>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1" name="Shape 2736"/>
          <p:cNvSpPr/>
          <p:nvPr/>
        </p:nvSpPr>
        <p:spPr>
          <a:xfrm>
            <a:off x="5147935"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2" name="Shape 2737"/>
          <p:cNvSpPr/>
          <p:nvPr/>
        </p:nvSpPr>
        <p:spPr>
          <a:xfrm>
            <a:off x="5680640"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3" name="Shape 2738"/>
          <p:cNvSpPr/>
          <p:nvPr/>
        </p:nvSpPr>
        <p:spPr>
          <a:xfrm>
            <a:off x="886291"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4" name="Shape 2739"/>
          <p:cNvSpPr/>
          <p:nvPr/>
        </p:nvSpPr>
        <p:spPr>
          <a:xfrm>
            <a:off x="1418996"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5" name="Shape 2740"/>
          <p:cNvSpPr/>
          <p:nvPr/>
        </p:nvSpPr>
        <p:spPr>
          <a:xfrm>
            <a:off x="1951702"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6" name="Shape 2741"/>
          <p:cNvSpPr/>
          <p:nvPr/>
        </p:nvSpPr>
        <p:spPr>
          <a:xfrm>
            <a:off x="2484407"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7" name="Shape 2742"/>
          <p:cNvSpPr/>
          <p:nvPr/>
        </p:nvSpPr>
        <p:spPr>
          <a:xfrm>
            <a:off x="3017113"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8" name="Shape 2743"/>
          <p:cNvSpPr/>
          <p:nvPr/>
        </p:nvSpPr>
        <p:spPr>
          <a:xfrm>
            <a:off x="3549818" y="5703374"/>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9" name="Shape 2744"/>
          <p:cNvSpPr/>
          <p:nvPr/>
        </p:nvSpPr>
        <p:spPr>
          <a:xfrm>
            <a:off x="4082524"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0" name="Shape 2745"/>
          <p:cNvSpPr/>
          <p:nvPr/>
        </p:nvSpPr>
        <p:spPr>
          <a:xfrm>
            <a:off x="4615229"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1" name="Shape 2746"/>
          <p:cNvSpPr/>
          <p:nvPr/>
        </p:nvSpPr>
        <p:spPr>
          <a:xfrm>
            <a:off x="5147935"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2" name="Shape 2747"/>
          <p:cNvSpPr/>
          <p:nvPr/>
        </p:nvSpPr>
        <p:spPr>
          <a:xfrm>
            <a:off x="5680640" y="570337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3" name="Shape 2748"/>
          <p:cNvSpPr/>
          <p:nvPr/>
        </p:nvSpPr>
        <p:spPr>
          <a:xfrm>
            <a:off x="6238714" y="410524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4" name="Shape 2749"/>
          <p:cNvSpPr/>
          <p:nvPr/>
        </p:nvSpPr>
        <p:spPr>
          <a:xfrm>
            <a:off x="6822153" y="4105245"/>
            <a:ext cx="177570" cy="279038"/>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5" name="Shape 2750"/>
          <p:cNvSpPr/>
          <p:nvPr/>
        </p:nvSpPr>
        <p:spPr>
          <a:xfrm>
            <a:off x="7380225" y="4105245"/>
            <a:ext cx="126837" cy="279038"/>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6" name="Shape 2751"/>
          <p:cNvSpPr/>
          <p:nvPr/>
        </p:nvSpPr>
        <p:spPr>
          <a:xfrm>
            <a:off x="7887565" y="4105245"/>
            <a:ext cx="177569" cy="279038"/>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7" name="Shape 2752"/>
          <p:cNvSpPr/>
          <p:nvPr/>
        </p:nvSpPr>
        <p:spPr>
          <a:xfrm>
            <a:off x="8394903" y="410524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8" name="Shape 2753"/>
          <p:cNvSpPr/>
          <p:nvPr/>
        </p:nvSpPr>
        <p:spPr>
          <a:xfrm>
            <a:off x="8927609" y="4105245"/>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9" name="Shape 2754"/>
          <p:cNvSpPr/>
          <p:nvPr/>
        </p:nvSpPr>
        <p:spPr>
          <a:xfrm>
            <a:off x="9447631" y="4105245"/>
            <a:ext cx="253671"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0" name="Shape 2755"/>
          <p:cNvSpPr/>
          <p:nvPr/>
        </p:nvSpPr>
        <p:spPr>
          <a:xfrm>
            <a:off x="9993021" y="4105245"/>
            <a:ext cx="228303" cy="279038"/>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1" name="Shape 2756"/>
          <p:cNvSpPr/>
          <p:nvPr/>
        </p:nvSpPr>
        <p:spPr>
          <a:xfrm>
            <a:off x="10500359" y="4181345"/>
            <a:ext cx="279038" cy="126837"/>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2" name="Shape 2757"/>
          <p:cNvSpPr/>
          <p:nvPr/>
        </p:nvSpPr>
        <p:spPr>
          <a:xfrm>
            <a:off x="11033057" y="4105248"/>
            <a:ext cx="279116" cy="279108"/>
          </a:xfrm>
          <a:custGeom>
            <a:avLst/>
            <a:gdLst/>
            <a:ahLst/>
            <a:cxnLst>
              <a:cxn ang="0">
                <a:pos x="wd2" y="hd2"/>
              </a:cxn>
              <a:cxn ang="5400000">
                <a:pos x="wd2" y="hd2"/>
              </a:cxn>
              <a:cxn ang="10800000">
                <a:pos x="wd2" y="hd2"/>
              </a:cxn>
              <a:cxn ang="16200000">
                <a:pos x="wd2" y="hd2"/>
              </a:cxn>
            </a:cxnLst>
            <a:rect l="0" t="0" r="r" b="b"/>
            <a:pathLst>
              <a:path w="21085" h="21085" extrusionOk="0">
                <a:moveTo>
                  <a:pt x="6691" y="19632"/>
                </a:moveTo>
                <a:cubicBezTo>
                  <a:pt x="6036" y="20288"/>
                  <a:pt x="4974" y="20288"/>
                  <a:pt x="4319" y="19632"/>
                </a:cubicBezTo>
                <a:cubicBezTo>
                  <a:pt x="3732" y="19043"/>
                  <a:pt x="3676" y="18127"/>
                  <a:pt x="4142" y="17471"/>
                </a:cubicBezTo>
                <a:lnTo>
                  <a:pt x="4128" y="17458"/>
                </a:lnTo>
                <a:cubicBezTo>
                  <a:pt x="4238" y="17311"/>
                  <a:pt x="4232" y="17106"/>
                  <a:pt x="4097" y="16973"/>
                </a:cubicBezTo>
                <a:cubicBezTo>
                  <a:pt x="3964" y="16842"/>
                  <a:pt x="3759" y="16835"/>
                  <a:pt x="3611" y="16939"/>
                </a:cubicBezTo>
                <a:lnTo>
                  <a:pt x="3602" y="16931"/>
                </a:lnTo>
                <a:cubicBezTo>
                  <a:pt x="2947" y="17395"/>
                  <a:pt x="2037" y="17338"/>
                  <a:pt x="1450" y="16752"/>
                </a:cubicBezTo>
                <a:cubicBezTo>
                  <a:pt x="795" y="16097"/>
                  <a:pt x="795" y="15035"/>
                  <a:pt x="1450" y="14381"/>
                </a:cubicBezTo>
                <a:cubicBezTo>
                  <a:pt x="2105" y="13726"/>
                  <a:pt x="3167" y="13726"/>
                  <a:pt x="3822" y="14381"/>
                </a:cubicBezTo>
                <a:cubicBezTo>
                  <a:pt x="4111" y="14670"/>
                  <a:pt x="4265" y="15040"/>
                  <a:pt x="4298" y="15418"/>
                </a:cubicBezTo>
                <a:lnTo>
                  <a:pt x="9863" y="9852"/>
                </a:lnTo>
                <a:lnTo>
                  <a:pt x="15418" y="4298"/>
                </a:lnTo>
                <a:cubicBezTo>
                  <a:pt x="15039" y="4264"/>
                  <a:pt x="14670" y="4111"/>
                  <a:pt x="14381" y="3821"/>
                </a:cubicBezTo>
                <a:cubicBezTo>
                  <a:pt x="13726" y="3166"/>
                  <a:pt x="13726" y="2105"/>
                  <a:pt x="14381" y="1450"/>
                </a:cubicBezTo>
                <a:cubicBezTo>
                  <a:pt x="15035" y="795"/>
                  <a:pt x="16097" y="795"/>
                  <a:pt x="16752" y="1450"/>
                </a:cubicBezTo>
                <a:cubicBezTo>
                  <a:pt x="17333" y="2031"/>
                  <a:pt x="17395" y="2932"/>
                  <a:pt x="16944" y="3585"/>
                </a:cubicBezTo>
                <a:lnTo>
                  <a:pt x="16950" y="3592"/>
                </a:lnTo>
                <a:cubicBezTo>
                  <a:pt x="16830" y="3738"/>
                  <a:pt x="16833" y="3953"/>
                  <a:pt x="16972" y="4089"/>
                </a:cubicBezTo>
                <a:cubicBezTo>
                  <a:pt x="17110" y="4225"/>
                  <a:pt x="17324" y="4230"/>
                  <a:pt x="17474" y="4114"/>
                </a:cubicBezTo>
                <a:lnTo>
                  <a:pt x="17488" y="4129"/>
                </a:lnTo>
                <a:cubicBezTo>
                  <a:pt x="18143" y="3675"/>
                  <a:pt x="19048" y="3737"/>
                  <a:pt x="19632" y="4319"/>
                </a:cubicBezTo>
                <a:cubicBezTo>
                  <a:pt x="20288" y="4974"/>
                  <a:pt x="20288" y="6036"/>
                  <a:pt x="19632" y="6691"/>
                </a:cubicBezTo>
                <a:cubicBezTo>
                  <a:pt x="18975" y="7346"/>
                  <a:pt x="17910" y="7346"/>
                  <a:pt x="17254" y="6691"/>
                </a:cubicBezTo>
                <a:cubicBezTo>
                  <a:pt x="16963" y="6400"/>
                  <a:pt x="16808" y="6029"/>
                  <a:pt x="16776" y="5650"/>
                </a:cubicBezTo>
                <a:lnTo>
                  <a:pt x="5651" y="16775"/>
                </a:lnTo>
                <a:cubicBezTo>
                  <a:pt x="6030" y="16808"/>
                  <a:pt x="6401" y="16963"/>
                  <a:pt x="6691" y="17254"/>
                </a:cubicBezTo>
                <a:cubicBezTo>
                  <a:pt x="7345" y="17910"/>
                  <a:pt x="7345" y="18975"/>
                  <a:pt x="6691" y="19632"/>
                </a:cubicBezTo>
                <a:moveTo>
                  <a:pt x="7278" y="16503"/>
                </a:moveTo>
                <a:lnTo>
                  <a:pt x="16502" y="7278"/>
                </a:lnTo>
                <a:cubicBezTo>
                  <a:pt x="16529" y="7307"/>
                  <a:pt x="16546" y="7340"/>
                  <a:pt x="16574" y="7368"/>
                </a:cubicBezTo>
                <a:cubicBezTo>
                  <a:pt x="17606" y="8397"/>
                  <a:pt x="19279" y="8397"/>
                  <a:pt x="20311" y="7368"/>
                </a:cubicBezTo>
                <a:cubicBezTo>
                  <a:pt x="21343" y="6339"/>
                  <a:pt x="21343" y="4671"/>
                  <a:pt x="20311" y="3641"/>
                </a:cubicBezTo>
                <a:cubicBezTo>
                  <a:pt x="19727" y="3059"/>
                  <a:pt x="18938" y="2818"/>
                  <a:pt x="18176" y="2895"/>
                </a:cubicBezTo>
                <a:cubicBezTo>
                  <a:pt x="18251" y="2137"/>
                  <a:pt x="18010" y="1353"/>
                  <a:pt x="17429" y="772"/>
                </a:cubicBezTo>
                <a:cubicBezTo>
                  <a:pt x="16400" y="-257"/>
                  <a:pt x="14732" y="-257"/>
                  <a:pt x="13703" y="772"/>
                </a:cubicBezTo>
                <a:cubicBezTo>
                  <a:pt x="12674" y="1802"/>
                  <a:pt x="12674" y="3470"/>
                  <a:pt x="13703" y="4498"/>
                </a:cubicBezTo>
                <a:cubicBezTo>
                  <a:pt x="13730" y="4526"/>
                  <a:pt x="13764" y="4543"/>
                  <a:pt x="13792" y="4569"/>
                </a:cubicBezTo>
                <a:lnTo>
                  <a:pt x="4569" y="13791"/>
                </a:lnTo>
                <a:cubicBezTo>
                  <a:pt x="4543" y="13763"/>
                  <a:pt x="4527" y="13730"/>
                  <a:pt x="4499" y="13703"/>
                </a:cubicBezTo>
                <a:cubicBezTo>
                  <a:pt x="3470" y="12674"/>
                  <a:pt x="1802" y="12674"/>
                  <a:pt x="773" y="13703"/>
                </a:cubicBezTo>
                <a:cubicBezTo>
                  <a:pt x="-257" y="14732"/>
                  <a:pt x="-257" y="16400"/>
                  <a:pt x="773" y="17429"/>
                </a:cubicBezTo>
                <a:cubicBezTo>
                  <a:pt x="1354" y="18010"/>
                  <a:pt x="2137" y="18251"/>
                  <a:pt x="2896" y="18176"/>
                </a:cubicBezTo>
                <a:cubicBezTo>
                  <a:pt x="2819" y="18938"/>
                  <a:pt x="3059" y="19727"/>
                  <a:pt x="3642" y="20311"/>
                </a:cubicBezTo>
                <a:cubicBezTo>
                  <a:pt x="4671" y="21343"/>
                  <a:pt x="6339" y="21343"/>
                  <a:pt x="7368" y="20311"/>
                </a:cubicBezTo>
                <a:cubicBezTo>
                  <a:pt x="8397" y="19279"/>
                  <a:pt x="8397" y="17606"/>
                  <a:pt x="7368" y="16574"/>
                </a:cubicBezTo>
                <a:cubicBezTo>
                  <a:pt x="7340" y="16546"/>
                  <a:pt x="7307" y="16529"/>
                  <a:pt x="7278" y="16503"/>
                </a:cubicBezTo>
                <a:moveTo>
                  <a:pt x="16559" y="13703"/>
                </a:moveTo>
                <a:cubicBezTo>
                  <a:pt x="16531" y="13731"/>
                  <a:pt x="16514" y="13764"/>
                  <a:pt x="16488" y="13793"/>
                </a:cubicBezTo>
                <a:lnTo>
                  <a:pt x="14255" y="11560"/>
                </a:lnTo>
                <a:cubicBezTo>
                  <a:pt x="14068" y="11391"/>
                  <a:pt x="13781" y="11393"/>
                  <a:pt x="13602" y="11573"/>
                </a:cubicBezTo>
                <a:cubicBezTo>
                  <a:pt x="13422" y="11753"/>
                  <a:pt x="13420" y="12039"/>
                  <a:pt x="13589" y="12226"/>
                </a:cubicBezTo>
                <a:lnTo>
                  <a:pt x="13577" y="12237"/>
                </a:lnTo>
                <a:lnTo>
                  <a:pt x="16760" y="15420"/>
                </a:lnTo>
                <a:cubicBezTo>
                  <a:pt x="16793" y="15041"/>
                  <a:pt x="16948" y="14671"/>
                  <a:pt x="17239" y="14381"/>
                </a:cubicBezTo>
                <a:cubicBezTo>
                  <a:pt x="17896" y="13726"/>
                  <a:pt x="18960" y="13726"/>
                  <a:pt x="19616" y="14381"/>
                </a:cubicBezTo>
                <a:cubicBezTo>
                  <a:pt x="20274" y="15035"/>
                  <a:pt x="20274" y="16097"/>
                  <a:pt x="19616" y="16752"/>
                </a:cubicBezTo>
                <a:cubicBezTo>
                  <a:pt x="19028" y="17339"/>
                  <a:pt x="18113" y="17395"/>
                  <a:pt x="17456" y="16929"/>
                </a:cubicBezTo>
                <a:lnTo>
                  <a:pt x="17443" y="16942"/>
                </a:lnTo>
                <a:cubicBezTo>
                  <a:pt x="17296" y="16832"/>
                  <a:pt x="17091" y="16839"/>
                  <a:pt x="16958" y="16974"/>
                </a:cubicBezTo>
                <a:cubicBezTo>
                  <a:pt x="16827" y="17107"/>
                  <a:pt x="16820" y="17312"/>
                  <a:pt x="16924" y="17460"/>
                </a:cubicBezTo>
                <a:lnTo>
                  <a:pt x="16916" y="17469"/>
                </a:lnTo>
                <a:cubicBezTo>
                  <a:pt x="17380" y="18124"/>
                  <a:pt x="17323" y="19034"/>
                  <a:pt x="16737" y="19621"/>
                </a:cubicBezTo>
                <a:cubicBezTo>
                  <a:pt x="16082" y="20276"/>
                  <a:pt x="15020" y="20276"/>
                  <a:pt x="14366" y="19621"/>
                </a:cubicBezTo>
                <a:cubicBezTo>
                  <a:pt x="13711" y="18966"/>
                  <a:pt x="13711" y="17904"/>
                  <a:pt x="14366" y="17250"/>
                </a:cubicBezTo>
                <a:cubicBezTo>
                  <a:pt x="14655" y="16960"/>
                  <a:pt x="15025" y="16807"/>
                  <a:pt x="15403" y="16773"/>
                </a:cubicBezTo>
                <a:lnTo>
                  <a:pt x="12223" y="13592"/>
                </a:lnTo>
                <a:lnTo>
                  <a:pt x="12219" y="13596"/>
                </a:lnTo>
                <a:cubicBezTo>
                  <a:pt x="12032" y="13427"/>
                  <a:pt x="11745" y="13428"/>
                  <a:pt x="11566" y="13609"/>
                </a:cubicBezTo>
                <a:cubicBezTo>
                  <a:pt x="11386" y="13789"/>
                  <a:pt x="11384" y="14075"/>
                  <a:pt x="11553" y="14262"/>
                </a:cubicBezTo>
                <a:lnTo>
                  <a:pt x="13777" y="16501"/>
                </a:lnTo>
                <a:cubicBezTo>
                  <a:pt x="13749" y="16528"/>
                  <a:pt x="13715" y="16544"/>
                  <a:pt x="13688" y="16572"/>
                </a:cubicBezTo>
                <a:cubicBezTo>
                  <a:pt x="12659" y="17601"/>
                  <a:pt x="12659" y="19269"/>
                  <a:pt x="13688" y="20298"/>
                </a:cubicBezTo>
                <a:cubicBezTo>
                  <a:pt x="14717" y="21328"/>
                  <a:pt x="16385" y="21328"/>
                  <a:pt x="17414" y="20298"/>
                </a:cubicBezTo>
                <a:cubicBezTo>
                  <a:pt x="17995" y="19717"/>
                  <a:pt x="18236" y="18934"/>
                  <a:pt x="18161" y="18175"/>
                </a:cubicBezTo>
                <a:cubicBezTo>
                  <a:pt x="18923" y="18252"/>
                  <a:pt x="19712" y="18011"/>
                  <a:pt x="20296" y="17429"/>
                </a:cubicBezTo>
                <a:cubicBezTo>
                  <a:pt x="21328" y="16400"/>
                  <a:pt x="21328" y="14732"/>
                  <a:pt x="20296" y="13703"/>
                </a:cubicBezTo>
                <a:cubicBezTo>
                  <a:pt x="19264" y="12674"/>
                  <a:pt x="17591" y="12674"/>
                  <a:pt x="16559" y="13703"/>
                </a:cubicBezTo>
                <a:moveTo>
                  <a:pt x="4512" y="7368"/>
                </a:moveTo>
                <a:cubicBezTo>
                  <a:pt x="4540" y="7340"/>
                  <a:pt x="4557" y="7306"/>
                  <a:pt x="4583" y="7278"/>
                </a:cubicBezTo>
                <a:lnTo>
                  <a:pt x="6816" y="9511"/>
                </a:lnTo>
                <a:cubicBezTo>
                  <a:pt x="7003" y="9679"/>
                  <a:pt x="7290" y="9678"/>
                  <a:pt x="7469" y="9498"/>
                </a:cubicBezTo>
                <a:cubicBezTo>
                  <a:pt x="7650" y="9318"/>
                  <a:pt x="7651" y="9031"/>
                  <a:pt x="7482" y="8844"/>
                </a:cubicBezTo>
                <a:lnTo>
                  <a:pt x="7494" y="8833"/>
                </a:lnTo>
                <a:lnTo>
                  <a:pt x="4310" y="5650"/>
                </a:lnTo>
                <a:cubicBezTo>
                  <a:pt x="4278" y="6029"/>
                  <a:pt x="4123" y="6400"/>
                  <a:pt x="3832" y="6691"/>
                </a:cubicBezTo>
                <a:cubicBezTo>
                  <a:pt x="3176" y="7346"/>
                  <a:pt x="2111" y="7346"/>
                  <a:pt x="1454" y="6691"/>
                </a:cubicBezTo>
                <a:cubicBezTo>
                  <a:pt x="798" y="6036"/>
                  <a:pt x="798" y="4974"/>
                  <a:pt x="1454" y="4319"/>
                </a:cubicBezTo>
                <a:cubicBezTo>
                  <a:pt x="2043" y="3732"/>
                  <a:pt x="2958" y="3676"/>
                  <a:pt x="3615" y="4142"/>
                </a:cubicBezTo>
                <a:lnTo>
                  <a:pt x="3628" y="4128"/>
                </a:lnTo>
                <a:cubicBezTo>
                  <a:pt x="3775" y="4238"/>
                  <a:pt x="3980" y="4232"/>
                  <a:pt x="4113" y="4097"/>
                </a:cubicBezTo>
                <a:cubicBezTo>
                  <a:pt x="4244" y="3963"/>
                  <a:pt x="4251" y="3759"/>
                  <a:pt x="4147" y="3610"/>
                </a:cubicBezTo>
                <a:lnTo>
                  <a:pt x="4155" y="3602"/>
                </a:lnTo>
                <a:cubicBezTo>
                  <a:pt x="3691" y="2947"/>
                  <a:pt x="3747" y="2036"/>
                  <a:pt x="4334" y="1450"/>
                </a:cubicBezTo>
                <a:cubicBezTo>
                  <a:pt x="4989" y="795"/>
                  <a:pt x="6051" y="795"/>
                  <a:pt x="6706" y="1450"/>
                </a:cubicBezTo>
                <a:cubicBezTo>
                  <a:pt x="7360" y="2105"/>
                  <a:pt x="7360" y="3166"/>
                  <a:pt x="6706" y="3821"/>
                </a:cubicBezTo>
                <a:cubicBezTo>
                  <a:pt x="6416" y="4111"/>
                  <a:pt x="6047" y="4264"/>
                  <a:pt x="5668" y="4298"/>
                </a:cubicBezTo>
                <a:lnTo>
                  <a:pt x="8848" y="7478"/>
                </a:lnTo>
                <a:lnTo>
                  <a:pt x="8852" y="7475"/>
                </a:lnTo>
                <a:cubicBezTo>
                  <a:pt x="9039" y="7644"/>
                  <a:pt x="9326" y="7642"/>
                  <a:pt x="9505" y="7462"/>
                </a:cubicBezTo>
                <a:cubicBezTo>
                  <a:pt x="9685" y="7282"/>
                  <a:pt x="9687" y="6995"/>
                  <a:pt x="9518" y="6808"/>
                </a:cubicBezTo>
                <a:lnTo>
                  <a:pt x="7294" y="4569"/>
                </a:lnTo>
                <a:cubicBezTo>
                  <a:pt x="7322" y="4543"/>
                  <a:pt x="7356" y="4526"/>
                  <a:pt x="7383" y="4498"/>
                </a:cubicBezTo>
                <a:cubicBezTo>
                  <a:pt x="8412" y="3470"/>
                  <a:pt x="8412" y="1802"/>
                  <a:pt x="7383" y="772"/>
                </a:cubicBezTo>
                <a:cubicBezTo>
                  <a:pt x="6354" y="-257"/>
                  <a:pt x="4686" y="-257"/>
                  <a:pt x="3657" y="772"/>
                </a:cubicBezTo>
                <a:cubicBezTo>
                  <a:pt x="3076" y="1353"/>
                  <a:pt x="2835" y="2137"/>
                  <a:pt x="2910" y="2895"/>
                </a:cubicBezTo>
                <a:cubicBezTo>
                  <a:pt x="2148" y="2818"/>
                  <a:pt x="1359" y="3059"/>
                  <a:pt x="775" y="3641"/>
                </a:cubicBezTo>
                <a:cubicBezTo>
                  <a:pt x="-257" y="4671"/>
                  <a:pt x="-257" y="6339"/>
                  <a:pt x="775" y="7368"/>
                </a:cubicBezTo>
                <a:cubicBezTo>
                  <a:pt x="1807" y="8397"/>
                  <a:pt x="3480" y="8397"/>
                  <a:pt x="4512" y="736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3" name="Shape 2758"/>
          <p:cNvSpPr/>
          <p:nvPr/>
        </p:nvSpPr>
        <p:spPr>
          <a:xfrm>
            <a:off x="6238714"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4" name="Shape 2759"/>
          <p:cNvSpPr/>
          <p:nvPr/>
        </p:nvSpPr>
        <p:spPr>
          <a:xfrm>
            <a:off x="6771419"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5" name="Shape 2760"/>
          <p:cNvSpPr/>
          <p:nvPr/>
        </p:nvSpPr>
        <p:spPr>
          <a:xfrm>
            <a:off x="7304125"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6" name="Shape 2761"/>
          <p:cNvSpPr/>
          <p:nvPr/>
        </p:nvSpPr>
        <p:spPr>
          <a:xfrm>
            <a:off x="7836830"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7" name="Shape 2762"/>
          <p:cNvSpPr/>
          <p:nvPr/>
        </p:nvSpPr>
        <p:spPr>
          <a:xfrm>
            <a:off x="8369536"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8" name="Shape 2763"/>
          <p:cNvSpPr/>
          <p:nvPr/>
        </p:nvSpPr>
        <p:spPr>
          <a:xfrm>
            <a:off x="8902241"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9" name="Shape 2764"/>
          <p:cNvSpPr/>
          <p:nvPr/>
        </p:nvSpPr>
        <p:spPr>
          <a:xfrm>
            <a:off x="9434947" y="4650633"/>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0" name="Shape 2765"/>
          <p:cNvSpPr/>
          <p:nvPr/>
        </p:nvSpPr>
        <p:spPr>
          <a:xfrm>
            <a:off x="9967654"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1" name="Shape 2766"/>
          <p:cNvSpPr/>
          <p:nvPr/>
        </p:nvSpPr>
        <p:spPr>
          <a:xfrm>
            <a:off x="10500359"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2" name="Shape 2767"/>
          <p:cNvSpPr/>
          <p:nvPr/>
        </p:nvSpPr>
        <p:spPr>
          <a:xfrm>
            <a:off x="11033065" y="4637950"/>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3" name="Shape 2768"/>
          <p:cNvSpPr/>
          <p:nvPr/>
        </p:nvSpPr>
        <p:spPr>
          <a:xfrm>
            <a:off x="6238714" y="5259440"/>
            <a:ext cx="279038" cy="101469"/>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4" name="Shape 2769"/>
          <p:cNvSpPr/>
          <p:nvPr/>
        </p:nvSpPr>
        <p:spPr>
          <a:xfrm>
            <a:off x="6809469" y="5170655"/>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982"/>
                </a:lnTo>
                <a:cubicBezTo>
                  <a:pt x="16200" y="440"/>
                  <a:pt x="15595" y="0"/>
                  <a:pt x="14850" y="0"/>
                </a:cubicBezTo>
                <a:lnTo>
                  <a:pt x="6750" y="0"/>
                </a:lnTo>
                <a:cubicBezTo>
                  <a:pt x="6005" y="0"/>
                  <a:pt x="5400" y="440"/>
                  <a:pt x="5400" y="982"/>
                </a:cubicBez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5" name="Shape 2770"/>
          <p:cNvSpPr/>
          <p:nvPr/>
        </p:nvSpPr>
        <p:spPr>
          <a:xfrm>
            <a:off x="7304125" y="517065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6" name="Shape 2771"/>
          <p:cNvSpPr/>
          <p:nvPr/>
        </p:nvSpPr>
        <p:spPr>
          <a:xfrm>
            <a:off x="7836830" y="517065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7" name="Shape 2772"/>
          <p:cNvSpPr/>
          <p:nvPr/>
        </p:nvSpPr>
        <p:spPr>
          <a:xfrm>
            <a:off x="8369536" y="517065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8" name="Shape 2773"/>
          <p:cNvSpPr/>
          <p:nvPr/>
        </p:nvSpPr>
        <p:spPr>
          <a:xfrm>
            <a:off x="8902241" y="517065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9" name="Shape 2774"/>
          <p:cNvSpPr/>
          <p:nvPr/>
        </p:nvSpPr>
        <p:spPr>
          <a:xfrm>
            <a:off x="9434947" y="5170655"/>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0" name="Shape 2775"/>
          <p:cNvSpPr/>
          <p:nvPr/>
        </p:nvSpPr>
        <p:spPr>
          <a:xfrm>
            <a:off x="9967654" y="5215048"/>
            <a:ext cx="279038" cy="202938"/>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1" name="Shape 2776"/>
          <p:cNvSpPr/>
          <p:nvPr/>
        </p:nvSpPr>
        <p:spPr>
          <a:xfrm>
            <a:off x="10563776" y="5170655"/>
            <a:ext cx="152203" cy="279038"/>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2" name="Shape 2777"/>
          <p:cNvSpPr/>
          <p:nvPr/>
        </p:nvSpPr>
        <p:spPr>
          <a:xfrm>
            <a:off x="11071114" y="5170655"/>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3" name="Shape 2778"/>
          <p:cNvSpPr/>
          <p:nvPr/>
        </p:nvSpPr>
        <p:spPr>
          <a:xfrm>
            <a:off x="6238714" y="570336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4" name="Shape 2779"/>
          <p:cNvSpPr/>
          <p:nvPr/>
        </p:nvSpPr>
        <p:spPr>
          <a:xfrm>
            <a:off x="6809469" y="5703362"/>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5" name="Shape 2780"/>
          <p:cNvSpPr/>
          <p:nvPr/>
        </p:nvSpPr>
        <p:spPr>
          <a:xfrm>
            <a:off x="7380225" y="5703362"/>
            <a:ext cx="126837" cy="279038"/>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6" name="Shape 2781"/>
          <p:cNvSpPr/>
          <p:nvPr/>
        </p:nvSpPr>
        <p:spPr>
          <a:xfrm>
            <a:off x="7836830" y="570336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7" name="Shape 2782"/>
          <p:cNvSpPr/>
          <p:nvPr/>
        </p:nvSpPr>
        <p:spPr>
          <a:xfrm>
            <a:off x="8369539" y="5722387"/>
            <a:ext cx="279303" cy="241040"/>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0096FF"/>
          </a:solidFill>
          <a:ln w="12700">
            <a:miter lim="400000"/>
          </a:ln>
        </p:spPr>
        <p:txBody>
          <a:bodyPr lIns="45672" tIns="45672" rIns="45672" bIns="45672" anchor="ctr">
            <a:normAutofit fontScale="8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8" name="Shape 2783"/>
          <p:cNvSpPr/>
          <p:nvPr/>
        </p:nvSpPr>
        <p:spPr>
          <a:xfrm>
            <a:off x="8902241" y="5722387"/>
            <a:ext cx="279038" cy="240988"/>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0096FF"/>
          </a:solidFill>
          <a:ln w="12700">
            <a:miter lim="400000"/>
          </a:ln>
        </p:spPr>
        <p:txBody>
          <a:bodyPr lIns="45672" tIns="45672" rIns="45672" bIns="45672" anchor="ctr">
            <a:normAutofit fontScale="8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9" name="Shape 2784"/>
          <p:cNvSpPr/>
          <p:nvPr/>
        </p:nvSpPr>
        <p:spPr>
          <a:xfrm>
            <a:off x="9434947" y="570336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0" name="Shape 2785"/>
          <p:cNvSpPr/>
          <p:nvPr/>
        </p:nvSpPr>
        <p:spPr>
          <a:xfrm>
            <a:off x="9967654" y="5728729"/>
            <a:ext cx="279038" cy="228303"/>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1" name="Shape 2786"/>
          <p:cNvSpPr/>
          <p:nvPr/>
        </p:nvSpPr>
        <p:spPr>
          <a:xfrm>
            <a:off x="10500359" y="5716043"/>
            <a:ext cx="278836" cy="253692"/>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2" name="Shape 2787"/>
          <p:cNvSpPr/>
          <p:nvPr/>
        </p:nvSpPr>
        <p:spPr>
          <a:xfrm>
            <a:off x="11033064" y="5703362"/>
            <a:ext cx="278863" cy="27905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3" name="Shape 2788"/>
          <p:cNvSpPr txBox="1"/>
          <p:nvPr/>
        </p:nvSpPr>
        <p:spPr>
          <a:xfrm>
            <a:off x="5383421" y="3578378"/>
            <a:ext cx="1127497" cy="253951"/>
          </a:xfrm>
          <a:prstGeom prst="rect">
            <a:avLst/>
          </a:prstGeom>
          <a:solidFill>
            <a:srgbClr val="009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25" tIns="19025" rIns="19025" bIns="19025" anchor="ctr">
            <a:spAutoFit/>
          </a:bodyPr>
          <a:lstStyle>
            <a:lvl1pPr defTabSz="914400">
              <a:defRPr sz="1400" b="1" spc="-84">
                <a:solidFill>
                  <a:srgbClr val="FFFFFF"/>
                </a:solidFill>
                <a:latin typeface="字魂59号-创粗黑"/>
                <a:ea typeface="字魂59号-创粗黑"/>
                <a:cs typeface="字魂59号-创粗黑"/>
                <a:sym typeface="字魂59号-创粗黑"/>
              </a:defRPr>
            </a:lvl1pPr>
          </a:lstStyle>
          <a:p>
            <a:r>
              <a:t>Miscellaneous</a:t>
            </a:r>
          </a:p>
        </p:txBody>
      </p:sp>
      <p:sp>
        <p:nvSpPr>
          <p:cNvPr id="154"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可编辑的</a:t>
            </a:r>
            <a:r>
              <a:rPr lang="en-US" altLang="zh-CN"/>
              <a:t>ICON</a:t>
            </a:r>
            <a:endParaRPr lang="zh-CN" altLang="en-US" dirty="0"/>
          </a:p>
        </p:txBody>
      </p:sp>
    </p:spTree>
    <p:extLst>
      <p:ext uri="{BB962C8B-B14F-4D97-AF65-F5344CB8AC3E}">
        <p14:creationId xmlns:p14="http://schemas.microsoft.com/office/powerpoint/2010/main" val="169363963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93"/>
          <p:cNvSpPr/>
          <p:nvPr/>
        </p:nvSpPr>
        <p:spPr>
          <a:xfrm>
            <a:off x="886291" y="1435179"/>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 name="Shape 2894"/>
          <p:cNvSpPr/>
          <p:nvPr/>
        </p:nvSpPr>
        <p:spPr>
          <a:xfrm>
            <a:off x="1418996" y="1435179"/>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 name="Shape 2895"/>
          <p:cNvSpPr/>
          <p:nvPr/>
        </p:nvSpPr>
        <p:spPr>
          <a:xfrm>
            <a:off x="2021461" y="1435179"/>
            <a:ext cx="139520"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 name="Shape 2896"/>
          <p:cNvSpPr/>
          <p:nvPr/>
        </p:nvSpPr>
        <p:spPr>
          <a:xfrm>
            <a:off x="2554167" y="1435179"/>
            <a:ext cx="139519" cy="27903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 name="Shape 2897"/>
          <p:cNvSpPr/>
          <p:nvPr/>
        </p:nvSpPr>
        <p:spPr>
          <a:xfrm>
            <a:off x="3017113" y="1504938"/>
            <a:ext cx="279038" cy="139519"/>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 name="Shape 2898"/>
          <p:cNvSpPr/>
          <p:nvPr/>
        </p:nvSpPr>
        <p:spPr>
          <a:xfrm>
            <a:off x="3549818" y="1504938"/>
            <a:ext cx="279039" cy="139519"/>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 name="Shape 2899"/>
          <p:cNvSpPr/>
          <p:nvPr/>
        </p:nvSpPr>
        <p:spPr>
          <a:xfrm>
            <a:off x="4095208" y="1511279"/>
            <a:ext cx="253671" cy="126837"/>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 name="Shape 2900"/>
          <p:cNvSpPr/>
          <p:nvPr/>
        </p:nvSpPr>
        <p:spPr>
          <a:xfrm>
            <a:off x="4627914" y="1511279"/>
            <a:ext cx="253671" cy="126837"/>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0" name="Shape 2901"/>
          <p:cNvSpPr/>
          <p:nvPr/>
        </p:nvSpPr>
        <p:spPr>
          <a:xfrm>
            <a:off x="5224036" y="1447862"/>
            <a:ext cx="126836" cy="253672"/>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1" name="Shape 2902"/>
          <p:cNvSpPr/>
          <p:nvPr/>
        </p:nvSpPr>
        <p:spPr>
          <a:xfrm>
            <a:off x="5756742" y="1447862"/>
            <a:ext cx="126836" cy="253672"/>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2" name="Shape 2903"/>
          <p:cNvSpPr/>
          <p:nvPr/>
        </p:nvSpPr>
        <p:spPr>
          <a:xfrm>
            <a:off x="886291"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3" name="Shape 2904"/>
          <p:cNvSpPr/>
          <p:nvPr/>
        </p:nvSpPr>
        <p:spPr>
          <a:xfrm>
            <a:off x="1418996"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4" name="Shape 2905"/>
          <p:cNvSpPr/>
          <p:nvPr/>
        </p:nvSpPr>
        <p:spPr>
          <a:xfrm>
            <a:off x="1951702"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5" name="Shape 2906"/>
          <p:cNvSpPr/>
          <p:nvPr/>
        </p:nvSpPr>
        <p:spPr>
          <a:xfrm>
            <a:off x="2484407"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6" name="Shape 2907"/>
          <p:cNvSpPr/>
          <p:nvPr/>
        </p:nvSpPr>
        <p:spPr>
          <a:xfrm>
            <a:off x="3017113"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7" name="Shape 2908"/>
          <p:cNvSpPr/>
          <p:nvPr/>
        </p:nvSpPr>
        <p:spPr>
          <a:xfrm>
            <a:off x="3549818" y="2031301"/>
            <a:ext cx="279039" cy="152203"/>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8" name="Shape 2909"/>
          <p:cNvSpPr/>
          <p:nvPr/>
        </p:nvSpPr>
        <p:spPr>
          <a:xfrm>
            <a:off x="4082524" y="2031301"/>
            <a:ext cx="279038" cy="152203"/>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19" name="Shape 2910"/>
          <p:cNvSpPr/>
          <p:nvPr/>
        </p:nvSpPr>
        <p:spPr>
          <a:xfrm>
            <a:off x="4678646" y="1967884"/>
            <a:ext cx="152204" cy="279038"/>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0" name="Shape 2911"/>
          <p:cNvSpPr/>
          <p:nvPr/>
        </p:nvSpPr>
        <p:spPr>
          <a:xfrm>
            <a:off x="5211353" y="1967884"/>
            <a:ext cx="152203" cy="279038"/>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1" name="Shape 2912"/>
          <p:cNvSpPr/>
          <p:nvPr/>
        </p:nvSpPr>
        <p:spPr>
          <a:xfrm>
            <a:off x="5680640"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2" name="Shape 2913"/>
          <p:cNvSpPr/>
          <p:nvPr/>
        </p:nvSpPr>
        <p:spPr>
          <a:xfrm>
            <a:off x="6213347" y="1435179"/>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3" name="Shape 2914"/>
          <p:cNvSpPr/>
          <p:nvPr/>
        </p:nvSpPr>
        <p:spPr>
          <a:xfrm>
            <a:off x="6746053" y="1435179"/>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4" name="Shape 2915"/>
          <p:cNvSpPr/>
          <p:nvPr/>
        </p:nvSpPr>
        <p:spPr>
          <a:xfrm>
            <a:off x="7278758" y="1435179"/>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5" name="Shape 2916"/>
          <p:cNvSpPr/>
          <p:nvPr/>
        </p:nvSpPr>
        <p:spPr>
          <a:xfrm>
            <a:off x="7811464" y="1435179"/>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6" name="Shape 2917"/>
          <p:cNvSpPr/>
          <p:nvPr/>
        </p:nvSpPr>
        <p:spPr>
          <a:xfrm>
            <a:off x="8388561" y="1435179"/>
            <a:ext cx="190254"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7" name="Shape 2918"/>
          <p:cNvSpPr/>
          <p:nvPr/>
        </p:nvSpPr>
        <p:spPr>
          <a:xfrm>
            <a:off x="8921266" y="1435179"/>
            <a:ext cx="190253" cy="279038"/>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8" name="Shape 2919"/>
          <p:cNvSpPr/>
          <p:nvPr/>
        </p:nvSpPr>
        <p:spPr>
          <a:xfrm>
            <a:off x="9409581" y="1479570"/>
            <a:ext cx="279038" cy="190254"/>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0096FF"/>
          </a:solidFill>
          <a:ln w="12700">
            <a:miter lim="400000"/>
          </a:ln>
        </p:spPr>
        <p:txBody>
          <a:bodyPr lIns="45672" tIns="45672" rIns="45672" bIns="45672" anchor="ctr">
            <a:normAutofit fontScale="5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29" name="Shape 2920"/>
          <p:cNvSpPr/>
          <p:nvPr/>
        </p:nvSpPr>
        <p:spPr>
          <a:xfrm>
            <a:off x="9942286" y="1479570"/>
            <a:ext cx="279038" cy="190254"/>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0096FF"/>
          </a:solidFill>
          <a:ln w="12700">
            <a:miter lim="400000"/>
          </a:ln>
        </p:spPr>
        <p:txBody>
          <a:bodyPr lIns="45672" tIns="45672" rIns="45672" bIns="45672" anchor="ctr">
            <a:normAutofit fontScale="5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0" name="Shape 2921"/>
          <p:cNvSpPr/>
          <p:nvPr/>
        </p:nvSpPr>
        <p:spPr>
          <a:xfrm>
            <a:off x="10513042" y="1435179"/>
            <a:ext cx="202937" cy="279038"/>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1" name="Shape 2922"/>
          <p:cNvSpPr/>
          <p:nvPr/>
        </p:nvSpPr>
        <p:spPr>
          <a:xfrm>
            <a:off x="11007697" y="1473229"/>
            <a:ext cx="279038" cy="202937"/>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2" name="Shape 2923"/>
          <p:cNvSpPr/>
          <p:nvPr/>
        </p:nvSpPr>
        <p:spPr>
          <a:xfrm>
            <a:off x="6213347"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3" name="Shape 2924"/>
          <p:cNvSpPr/>
          <p:nvPr/>
        </p:nvSpPr>
        <p:spPr>
          <a:xfrm>
            <a:off x="6746053"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4" name="Shape 2925"/>
          <p:cNvSpPr/>
          <p:nvPr/>
        </p:nvSpPr>
        <p:spPr>
          <a:xfrm>
            <a:off x="7278758"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5" name="Shape 2926"/>
          <p:cNvSpPr/>
          <p:nvPr/>
        </p:nvSpPr>
        <p:spPr>
          <a:xfrm>
            <a:off x="7811464"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6" name="Shape 2927"/>
          <p:cNvSpPr/>
          <p:nvPr/>
        </p:nvSpPr>
        <p:spPr>
          <a:xfrm>
            <a:off x="8344169"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7" name="Shape 2928"/>
          <p:cNvSpPr/>
          <p:nvPr/>
        </p:nvSpPr>
        <p:spPr>
          <a:xfrm>
            <a:off x="8876875"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8" name="Shape 2929"/>
          <p:cNvSpPr/>
          <p:nvPr/>
        </p:nvSpPr>
        <p:spPr>
          <a:xfrm>
            <a:off x="9409581" y="1967884"/>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39" name="Shape 2930"/>
          <p:cNvSpPr/>
          <p:nvPr/>
        </p:nvSpPr>
        <p:spPr>
          <a:xfrm>
            <a:off x="9942286" y="2018618"/>
            <a:ext cx="279038" cy="177570"/>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0096FF"/>
          </a:solidFill>
          <a:ln w="12700">
            <a:miter lim="400000"/>
          </a:ln>
        </p:spPr>
        <p:txBody>
          <a:bodyPr lIns="45672" tIns="45672" rIns="45672" bIns="45672" anchor="ctr">
            <a:normAutofit fontScale="4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0" name="Shape 2931"/>
          <p:cNvSpPr/>
          <p:nvPr/>
        </p:nvSpPr>
        <p:spPr>
          <a:xfrm>
            <a:off x="10474991" y="2005934"/>
            <a:ext cx="279038" cy="202938"/>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1" name="Shape 2932"/>
          <p:cNvSpPr/>
          <p:nvPr/>
        </p:nvSpPr>
        <p:spPr>
          <a:xfrm>
            <a:off x="11007697" y="1993251"/>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2" name="Shape 2933"/>
          <p:cNvSpPr txBox="1"/>
          <p:nvPr/>
        </p:nvSpPr>
        <p:spPr>
          <a:xfrm>
            <a:off x="5731844" y="908299"/>
            <a:ext cx="599320" cy="253952"/>
          </a:xfrm>
          <a:prstGeom prst="rect">
            <a:avLst/>
          </a:prstGeom>
          <a:solidFill>
            <a:srgbClr val="009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25" tIns="19025" rIns="19025" bIns="19025" anchor="ctr">
            <a:spAutoFit/>
          </a:bodyPr>
          <a:lstStyle>
            <a:lvl1pPr defTabSz="914400">
              <a:defRPr sz="1400" b="1" spc="-84">
                <a:solidFill>
                  <a:srgbClr val="FFFFFF"/>
                </a:solidFill>
                <a:latin typeface="字魂59号-创粗黑"/>
                <a:ea typeface="字魂59号-创粗黑"/>
                <a:cs typeface="字魂59号-创粗黑"/>
                <a:sym typeface="字魂59号-创粗黑"/>
              </a:defRPr>
            </a:lvl1pPr>
          </a:lstStyle>
          <a:p>
            <a:r>
              <a:t>Arrows</a:t>
            </a:r>
          </a:p>
        </p:txBody>
      </p:sp>
      <p:sp>
        <p:nvSpPr>
          <p:cNvPr id="43" name="Shape 2934"/>
          <p:cNvSpPr/>
          <p:nvPr/>
        </p:nvSpPr>
        <p:spPr>
          <a:xfrm>
            <a:off x="924341" y="3296032"/>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4" name="Shape 2935"/>
          <p:cNvSpPr/>
          <p:nvPr/>
        </p:nvSpPr>
        <p:spPr>
          <a:xfrm>
            <a:off x="1418995" y="3296032"/>
            <a:ext cx="278832" cy="278878"/>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5" name="Shape 2936"/>
          <p:cNvSpPr/>
          <p:nvPr/>
        </p:nvSpPr>
        <p:spPr>
          <a:xfrm>
            <a:off x="2027802" y="3296032"/>
            <a:ext cx="126837"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6" name="Shape 2937"/>
          <p:cNvSpPr/>
          <p:nvPr/>
        </p:nvSpPr>
        <p:spPr>
          <a:xfrm>
            <a:off x="2484407" y="329603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7" name="Shape 2938"/>
          <p:cNvSpPr/>
          <p:nvPr/>
        </p:nvSpPr>
        <p:spPr>
          <a:xfrm>
            <a:off x="3017113" y="329603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8" name="Shape 2939"/>
          <p:cNvSpPr/>
          <p:nvPr/>
        </p:nvSpPr>
        <p:spPr>
          <a:xfrm>
            <a:off x="3549818" y="3296032"/>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49" name="Shape 2940"/>
          <p:cNvSpPr/>
          <p:nvPr/>
        </p:nvSpPr>
        <p:spPr>
          <a:xfrm>
            <a:off x="4082524" y="329603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0" name="Shape 2941"/>
          <p:cNvSpPr/>
          <p:nvPr/>
        </p:nvSpPr>
        <p:spPr>
          <a:xfrm>
            <a:off x="4615229" y="3296032"/>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1" name="Shape 2942"/>
          <p:cNvSpPr/>
          <p:nvPr/>
        </p:nvSpPr>
        <p:spPr>
          <a:xfrm>
            <a:off x="5173302" y="3296032"/>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2" name="Shape 2943"/>
          <p:cNvSpPr/>
          <p:nvPr/>
        </p:nvSpPr>
        <p:spPr>
          <a:xfrm>
            <a:off x="5706008" y="3296032"/>
            <a:ext cx="228304" cy="279038"/>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3" name="Shape 2944"/>
          <p:cNvSpPr/>
          <p:nvPr/>
        </p:nvSpPr>
        <p:spPr>
          <a:xfrm>
            <a:off x="6251397" y="3289482"/>
            <a:ext cx="279038" cy="279037"/>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4" name="Shape 2945"/>
          <p:cNvSpPr/>
          <p:nvPr/>
        </p:nvSpPr>
        <p:spPr>
          <a:xfrm>
            <a:off x="6784102" y="3289482"/>
            <a:ext cx="279038" cy="279037"/>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5" name="Shape 2946"/>
          <p:cNvSpPr/>
          <p:nvPr/>
        </p:nvSpPr>
        <p:spPr>
          <a:xfrm>
            <a:off x="7316809" y="3289482"/>
            <a:ext cx="279038" cy="279037"/>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6" name="Shape 2947"/>
          <p:cNvSpPr/>
          <p:nvPr/>
        </p:nvSpPr>
        <p:spPr>
          <a:xfrm>
            <a:off x="7849514" y="3289482"/>
            <a:ext cx="279038" cy="279037"/>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7" name="Shape 2948"/>
          <p:cNvSpPr/>
          <p:nvPr/>
        </p:nvSpPr>
        <p:spPr>
          <a:xfrm>
            <a:off x="8420269" y="3289482"/>
            <a:ext cx="202938" cy="279037"/>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8" name="Shape 2949"/>
          <p:cNvSpPr/>
          <p:nvPr/>
        </p:nvSpPr>
        <p:spPr>
          <a:xfrm>
            <a:off x="8940292" y="3289482"/>
            <a:ext cx="228304" cy="279037"/>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59" name="Shape 2950"/>
          <p:cNvSpPr/>
          <p:nvPr/>
        </p:nvSpPr>
        <p:spPr>
          <a:xfrm>
            <a:off x="9472997" y="3289482"/>
            <a:ext cx="228304" cy="279037"/>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0" name="Shape 2951"/>
          <p:cNvSpPr/>
          <p:nvPr/>
        </p:nvSpPr>
        <p:spPr>
          <a:xfrm>
            <a:off x="9980336" y="3314848"/>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1" name="Shape 2952"/>
          <p:cNvSpPr/>
          <p:nvPr/>
        </p:nvSpPr>
        <p:spPr>
          <a:xfrm>
            <a:off x="10513042" y="3289482"/>
            <a:ext cx="279038" cy="279037"/>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2" name="Shape 2953"/>
          <p:cNvSpPr/>
          <p:nvPr/>
        </p:nvSpPr>
        <p:spPr>
          <a:xfrm>
            <a:off x="11045748" y="3289482"/>
            <a:ext cx="279038" cy="279037"/>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3" name="Shape 2954"/>
          <p:cNvSpPr txBox="1"/>
          <p:nvPr/>
        </p:nvSpPr>
        <p:spPr>
          <a:xfrm>
            <a:off x="5660474" y="2769153"/>
            <a:ext cx="706211" cy="253951"/>
          </a:xfrm>
          <a:prstGeom prst="rect">
            <a:avLst/>
          </a:prstGeom>
          <a:solidFill>
            <a:srgbClr val="009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25" tIns="19025" rIns="19025" bIns="19025" anchor="ctr">
            <a:spAutoFit/>
          </a:bodyPr>
          <a:lstStyle>
            <a:lvl1pPr defTabSz="914400">
              <a:defRPr sz="1400" b="1" spc="-84">
                <a:solidFill>
                  <a:srgbClr val="FFFFFF"/>
                </a:solidFill>
                <a:latin typeface="字魂59号-创粗黑"/>
                <a:ea typeface="字魂59号-创粗黑"/>
                <a:cs typeface="字魂59号-创粗黑"/>
                <a:sym typeface="字魂59号-创粗黑"/>
              </a:defRPr>
            </a:lvl1pPr>
          </a:lstStyle>
          <a:p>
            <a:r>
              <a:t>Location</a:t>
            </a:r>
          </a:p>
        </p:txBody>
      </p:sp>
      <p:sp>
        <p:nvSpPr>
          <p:cNvPr id="64" name="Shape 2955"/>
          <p:cNvSpPr/>
          <p:nvPr/>
        </p:nvSpPr>
        <p:spPr>
          <a:xfrm>
            <a:off x="886291"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5" name="Shape 2956"/>
          <p:cNvSpPr/>
          <p:nvPr/>
        </p:nvSpPr>
        <p:spPr>
          <a:xfrm>
            <a:off x="1418996"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6" name="Shape 2957"/>
          <p:cNvSpPr/>
          <p:nvPr/>
        </p:nvSpPr>
        <p:spPr>
          <a:xfrm>
            <a:off x="1951702"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7" name="Shape 2958"/>
          <p:cNvSpPr/>
          <p:nvPr/>
        </p:nvSpPr>
        <p:spPr>
          <a:xfrm>
            <a:off x="2484407"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8" name="Shape 2959"/>
          <p:cNvSpPr/>
          <p:nvPr/>
        </p:nvSpPr>
        <p:spPr>
          <a:xfrm>
            <a:off x="3017113"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69" name="Shape 2960"/>
          <p:cNvSpPr/>
          <p:nvPr/>
        </p:nvSpPr>
        <p:spPr>
          <a:xfrm>
            <a:off x="3549822" y="4676013"/>
            <a:ext cx="279068" cy="202938"/>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0" name="Shape 2961"/>
          <p:cNvSpPr/>
          <p:nvPr/>
        </p:nvSpPr>
        <p:spPr>
          <a:xfrm>
            <a:off x="4120574" y="4637963"/>
            <a:ext cx="2029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1" name="Shape 2962"/>
          <p:cNvSpPr/>
          <p:nvPr/>
        </p:nvSpPr>
        <p:spPr>
          <a:xfrm>
            <a:off x="4615229" y="463796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2" name="Shape 2963"/>
          <p:cNvSpPr/>
          <p:nvPr/>
        </p:nvSpPr>
        <p:spPr>
          <a:xfrm>
            <a:off x="5147935" y="4701381"/>
            <a:ext cx="279038" cy="152203"/>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rgbClr val="0096FF"/>
          </a:solidFill>
          <a:ln w="12700">
            <a:miter lim="400000"/>
          </a:ln>
        </p:spPr>
        <p:txBody>
          <a:bodyPr lIns="45672" tIns="45672" rIns="45672" bIns="45672" anchor="ctr">
            <a:normAutofit fontScale="2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3" name="Shape 2964"/>
          <p:cNvSpPr/>
          <p:nvPr/>
        </p:nvSpPr>
        <p:spPr>
          <a:xfrm>
            <a:off x="5680640" y="4676013"/>
            <a:ext cx="279038" cy="202938"/>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0096FF"/>
          </a:solidFill>
          <a:ln w="12700">
            <a:miter lim="400000"/>
          </a:ln>
        </p:spPr>
        <p:txBody>
          <a:bodyPr lIns="45672" tIns="45672" rIns="45672" bIns="45672" anchor="ctr">
            <a:normAutofit fontScale="6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4" name="Shape 2965"/>
          <p:cNvSpPr/>
          <p:nvPr/>
        </p:nvSpPr>
        <p:spPr>
          <a:xfrm>
            <a:off x="886291" y="5234087"/>
            <a:ext cx="279038" cy="164887"/>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rgbClr val="0096FF"/>
          </a:solidFill>
          <a:ln w="12700">
            <a:miter lim="400000"/>
          </a:ln>
        </p:spPr>
        <p:txBody>
          <a:bodyPr lIns="45672" tIns="45672" rIns="45672" bIns="45672" anchor="ctr">
            <a:normAutofit fontScale="40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5" name="Shape 2966"/>
          <p:cNvSpPr/>
          <p:nvPr/>
        </p:nvSpPr>
        <p:spPr>
          <a:xfrm>
            <a:off x="1418996" y="5196036"/>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6" name="Shape 2967"/>
          <p:cNvSpPr/>
          <p:nvPr/>
        </p:nvSpPr>
        <p:spPr>
          <a:xfrm>
            <a:off x="1951702" y="5183352"/>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7" name="Shape 2968"/>
          <p:cNvSpPr/>
          <p:nvPr/>
        </p:nvSpPr>
        <p:spPr>
          <a:xfrm>
            <a:off x="2484407" y="5196036"/>
            <a:ext cx="279038" cy="228304"/>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rgbClr val="0096FF"/>
          </a:solidFill>
          <a:ln w="12700">
            <a:miter lim="400000"/>
          </a:ln>
        </p:spPr>
        <p:txBody>
          <a:bodyPr lIns="45672" tIns="45672" rIns="45672" bIns="45672" anchor="ctr">
            <a:normAutofit fontScale="77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8" name="Shape 2969"/>
          <p:cNvSpPr/>
          <p:nvPr/>
        </p:nvSpPr>
        <p:spPr>
          <a:xfrm>
            <a:off x="3017113" y="5183352"/>
            <a:ext cx="279038" cy="253672"/>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rgbClr val="0096FF"/>
          </a:solidFill>
          <a:ln w="12700">
            <a:miter lim="400000"/>
          </a:ln>
        </p:spPr>
        <p:txBody>
          <a:bodyPr lIns="45672" tIns="45672" rIns="45672" bIns="45672" anchor="ctr">
            <a:normAutofit fontScale="925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79" name="Shape 2970"/>
          <p:cNvSpPr/>
          <p:nvPr/>
        </p:nvSpPr>
        <p:spPr>
          <a:xfrm>
            <a:off x="3549818" y="5170668"/>
            <a:ext cx="279039" cy="279038"/>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0" name="Shape 2971"/>
          <p:cNvSpPr/>
          <p:nvPr/>
        </p:nvSpPr>
        <p:spPr>
          <a:xfrm>
            <a:off x="4082524"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9531" y="17673"/>
                </a:lnTo>
                <a:lnTo>
                  <a:pt x="11638" y="15565"/>
                </a:lnTo>
                <a:cubicBezTo>
                  <a:pt x="11727" y="15477"/>
                  <a:pt x="11782" y="15354"/>
                  <a:pt x="11782" y="152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1" name="Shape 2972"/>
          <p:cNvSpPr/>
          <p:nvPr/>
        </p:nvSpPr>
        <p:spPr>
          <a:xfrm>
            <a:off x="4615229"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9531" y="17673"/>
                </a:lnTo>
                <a:lnTo>
                  <a:pt x="11638" y="15565"/>
                </a:lnTo>
                <a:cubicBezTo>
                  <a:pt x="11727" y="15477"/>
                  <a:pt x="11782" y="15354"/>
                  <a:pt x="11782" y="15218"/>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2" name="Shape 2973"/>
          <p:cNvSpPr/>
          <p:nvPr/>
        </p:nvSpPr>
        <p:spPr>
          <a:xfrm>
            <a:off x="5147935" y="5189694"/>
            <a:ext cx="279038" cy="240987"/>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rgbClr val="0096FF"/>
          </a:solidFill>
          <a:ln w="12700">
            <a:miter lim="400000"/>
          </a:ln>
        </p:spPr>
        <p:txBody>
          <a:bodyPr lIns="45672" tIns="45672" rIns="45672" bIns="45672" anchor="ctr">
            <a:normAutofit fontScale="8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3" name="Shape 2974"/>
          <p:cNvSpPr/>
          <p:nvPr/>
        </p:nvSpPr>
        <p:spPr>
          <a:xfrm>
            <a:off x="5680640" y="5170668"/>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4" name="Shape 2975"/>
          <p:cNvSpPr/>
          <p:nvPr/>
        </p:nvSpPr>
        <p:spPr>
          <a:xfrm>
            <a:off x="6289448"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5" name="Shape 2976"/>
          <p:cNvSpPr/>
          <p:nvPr/>
        </p:nvSpPr>
        <p:spPr>
          <a:xfrm>
            <a:off x="6822153"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6" name="Shape 2977"/>
          <p:cNvSpPr/>
          <p:nvPr/>
        </p:nvSpPr>
        <p:spPr>
          <a:xfrm>
            <a:off x="7354859"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7" name="Shape 2978"/>
          <p:cNvSpPr/>
          <p:nvPr/>
        </p:nvSpPr>
        <p:spPr>
          <a:xfrm>
            <a:off x="7887565"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8" name="Shape 2979"/>
          <p:cNvSpPr/>
          <p:nvPr/>
        </p:nvSpPr>
        <p:spPr>
          <a:xfrm>
            <a:off x="8420269"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89" name="Shape 2980"/>
          <p:cNvSpPr/>
          <p:nvPr/>
        </p:nvSpPr>
        <p:spPr>
          <a:xfrm>
            <a:off x="8952976" y="4676013"/>
            <a:ext cx="279038" cy="279038"/>
          </a:xfrm>
          <a:prstGeom prst="ellipse">
            <a:avLst/>
          </a:prstGeom>
          <a:solidFill>
            <a:srgbClr val="0096FF"/>
          </a:solidFill>
          <a:ln w="12700">
            <a:miter lim="400000"/>
          </a:ln>
        </p:spPr>
        <p:txBody>
          <a:bodyPr lIns="45672" tIns="45672" rIns="45672" bIns="45672" anchor="ctr">
            <a:normAutofit fontScale="55000" lnSpcReduction="2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0" name="Shape 2981"/>
          <p:cNvSpPr/>
          <p:nvPr/>
        </p:nvSpPr>
        <p:spPr>
          <a:xfrm>
            <a:off x="9485681"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1" name="Shape 2982"/>
          <p:cNvSpPr/>
          <p:nvPr/>
        </p:nvSpPr>
        <p:spPr>
          <a:xfrm>
            <a:off x="10018387"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2" name="Shape 2983"/>
          <p:cNvSpPr/>
          <p:nvPr/>
        </p:nvSpPr>
        <p:spPr>
          <a:xfrm>
            <a:off x="10551092" y="4676013"/>
            <a:ext cx="279038"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3" name="Shape 2984"/>
          <p:cNvSpPr/>
          <p:nvPr/>
        </p:nvSpPr>
        <p:spPr>
          <a:xfrm>
            <a:off x="11159899" y="4676013"/>
            <a:ext cx="126837" cy="27903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rgbClr val="0096FF"/>
          </a:solidFill>
          <a:ln w="12700">
            <a:miter lim="400000"/>
          </a:ln>
        </p:spPr>
        <p:txBody>
          <a:bodyPr lIns="45672" tIns="45672" rIns="45672" bIns="45672" anchor="ctr">
            <a:normAutofit fontScale="92500" lnSpcReduction="10000"/>
          </a:bodyPr>
          <a:lstStyle/>
          <a:p>
            <a:pPr defTabSz="228532">
              <a:defRPr sz="1400">
                <a:solidFill>
                  <a:srgbClr val="FFFFFF"/>
                </a:solidFill>
                <a:effectLst>
                  <a:outerShdw blurRad="38100" dist="12700" dir="5400000" rotWithShape="0">
                    <a:srgbClr val="000000">
                      <a:alpha val="50000"/>
                    </a:srgbClr>
                  </a:outerShdw>
                </a:effectLst>
                <a:latin typeface="字魂59号-创粗黑"/>
                <a:ea typeface="字魂59号-创粗黑"/>
                <a:cs typeface="字魂59号-创粗黑"/>
                <a:sym typeface="字魂59号-创粗黑"/>
              </a:defRPr>
            </a:pPr>
            <a:endParaRPr/>
          </a:p>
        </p:txBody>
      </p:sp>
      <p:sp>
        <p:nvSpPr>
          <p:cNvPr id="94" name="Shape 2985"/>
          <p:cNvSpPr txBox="1"/>
          <p:nvPr/>
        </p:nvSpPr>
        <p:spPr>
          <a:xfrm>
            <a:off x="5667159" y="4111084"/>
            <a:ext cx="674426" cy="253952"/>
          </a:xfrm>
          <a:prstGeom prst="rect">
            <a:avLst/>
          </a:prstGeom>
          <a:solidFill>
            <a:srgbClr val="009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25" tIns="19025" rIns="19025" bIns="19025" anchor="ctr">
            <a:spAutoFit/>
          </a:bodyPr>
          <a:lstStyle>
            <a:lvl1pPr defTabSz="914400">
              <a:defRPr sz="1400" b="1" spc="-84">
                <a:solidFill>
                  <a:srgbClr val="FFFFFF"/>
                </a:solidFill>
                <a:latin typeface="字魂59号-创粗黑"/>
                <a:ea typeface="字魂59号-创粗黑"/>
                <a:cs typeface="字魂59号-创粗黑"/>
                <a:sym typeface="字魂59号-创粗黑"/>
              </a:defRPr>
            </a:lvl1pPr>
          </a:lstStyle>
          <a:p>
            <a:r>
              <a:t>Weather</a:t>
            </a:r>
          </a:p>
        </p:txBody>
      </p:sp>
      <p:sp>
        <p:nvSpPr>
          <p:cNvPr id="95"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a:t>可编辑的</a:t>
            </a:r>
            <a:r>
              <a:rPr lang="en-US" altLang="zh-CN"/>
              <a:t>ICON</a:t>
            </a:r>
            <a:endParaRPr lang="zh-CN" altLang="en-US" dirty="0"/>
          </a:p>
        </p:txBody>
      </p:sp>
    </p:spTree>
    <p:extLst>
      <p:ext uri="{BB962C8B-B14F-4D97-AF65-F5344CB8AC3E}">
        <p14:creationId xmlns:p14="http://schemas.microsoft.com/office/powerpoint/2010/main" val="12775741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b="1" dirty="0"/>
              <a:t>连接管理</a:t>
            </a:r>
          </a:p>
        </p:txBody>
      </p:sp>
      <p:sp>
        <p:nvSpPr>
          <p:cNvPr id="2" name="矩形 1">
            <a:extLst>
              <a:ext uri="{FF2B5EF4-FFF2-40B4-BE49-F238E27FC236}">
                <a16:creationId xmlns:a16="http://schemas.microsoft.com/office/drawing/2014/main" id="{E3146C0D-65C9-B540-842B-77D16A0317D2}"/>
              </a:ext>
            </a:extLst>
          </p:cNvPr>
          <p:cNvSpPr/>
          <p:nvPr/>
        </p:nvSpPr>
        <p:spPr>
          <a:xfrm>
            <a:off x="432816" y="1176225"/>
            <a:ext cx="11372088" cy="1323439"/>
          </a:xfrm>
          <a:prstGeom prst="rect">
            <a:avLst/>
          </a:prstGeom>
        </p:spPr>
        <p:txBody>
          <a:bodyPr wrap="square">
            <a:spAutoFit/>
          </a:bodyPr>
          <a:lstStyle/>
          <a:p>
            <a:pPr>
              <a:buFont typeface="Arial" panose="020B0604020202020204" pitchFamily="34" charset="0"/>
              <a:buChar char="•"/>
            </a:pPr>
            <a:r>
              <a:rPr lang="zh-CN" altLang="en-US" dirty="0">
                <a:latin typeface="-apple-system"/>
              </a:rPr>
              <a:t>功能：负责客户端与多数据库中间件，多数据库中间件与后端各局部异构数据库的连接建立、监听、使用、关闭、回收或者销毁。</a:t>
            </a:r>
            <a:endParaRPr lang="en-US" altLang="zh-CN" dirty="0">
              <a:latin typeface="-apple-system"/>
            </a:endParaRPr>
          </a:p>
          <a:p>
            <a:endParaRPr lang="zh-CN" altLang="en-US" dirty="0">
              <a:latin typeface="-apple-system"/>
            </a:endParaRPr>
          </a:p>
          <a:p>
            <a:pPr>
              <a:buFont typeface="Arial" panose="020B0604020202020204" pitchFamily="34" charset="0"/>
              <a:buChar char="•"/>
            </a:pPr>
            <a:r>
              <a:rPr lang="zh-CN" altLang="en-US" dirty="0">
                <a:latin typeface="-apple-system"/>
              </a:rPr>
              <a:t>难点：自研中间件连接驱动、巨量连接池维护</a:t>
            </a:r>
            <a:r>
              <a:rPr lang="zh-Hans" altLang="en-US" dirty="0">
                <a:latin typeface="-apple-system"/>
              </a:rPr>
              <a:t>、故障转移、负载</a:t>
            </a:r>
            <a:endParaRPr lang="zh-CN" altLang="en-US" dirty="0">
              <a:latin typeface="-apple-system"/>
            </a:endParaRPr>
          </a:p>
        </p:txBody>
      </p:sp>
    </p:spTree>
    <p:extLst>
      <p:ext uri="{BB962C8B-B14F-4D97-AF65-F5344CB8AC3E}">
        <p14:creationId xmlns:p14="http://schemas.microsoft.com/office/powerpoint/2010/main" val="385462959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b="1" dirty="0"/>
              <a:t>模式处理</a:t>
            </a:r>
          </a:p>
          <a:p>
            <a:endParaRPr lang="zh-CN" altLang="en-US" dirty="0"/>
          </a:p>
        </p:txBody>
      </p:sp>
      <p:sp>
        <p:nvSpPr>
          <p:cNvPr id="3" name="矩形 2">
            <a:extLst>
              <a:ext uri="{FF2B5EF4-FFF2-40B4-BE49-F238E27FC236}">
                <a16:creationId xmlns:a16="http://schemas.microsoft.com/office/drawing/2014/main" id="{D29D1FE2-2821-3841-8344-7A8C1BEBD698}"/>
              </a:ext>
            </a:extLst>
          </p:cNvPr>
          <p:cNvSpPr/>
          <p:nvPr/>
        </p:nvSpPr>
        <p:spPr>
          <a:xfrm>
            <a:off x="515111" y="1192952"/>
            <a:ext cx="11067287" cy="1015663"/>
          </a:xfrm>
          <a:prstGeom prst="rect">
            <a:avLst/>
          </a:prstGeom>
        </p:spPr>
        <p:txBody>
          <a:bodyPr wrap="square">
            <a:spAutoFit/>
          </a:bodyPr>
          <a:lstStyle/>
          <a:p>
            <a:pPr>
              <a:buFont typeface="Arial" panose="020B0604020202020204" pitchFamily="34" charset="0"/>
              <a:buChar char="•"/>
            </a:pPr>
            <a:r>
              <a:rPr lang="zh-CN" altLang="en-US" dirty="0">
                <a:latin typeface="-apple-system"/>
              </a:rPr>
              <a:t>功能：将不同的局部数据库数据模式统一成一个全局数据模式，以此消除各种模式冲突。</a:t>
            </a:r>
            <a:endParaRPr lang="en-US" altLang="zh-CN" dirty="0">
              <a:latin typeface="-apple-system"/>
            </a:endParaRPr>
          </a:p>
          <a:p>
            <a:endParaRPr lang="zh-CN" altLang="en-US" dirty="0">
              <a:latin typeface="-apple-system"/>
            </a:endParaRPr>
          </a:p>
          <a:p>
            <a:pPr>
              <a:buFont typeface="Arial" panose="020B0604020202020204" pitchFamily="34" charset="0"/>
              <a:buChar char="•"/>
            </a:pPr>
            <a:r>
              <a:rPr lang="zh-CN" altLang="en-US" dirty="0">
                <a:latin typeface="-apple-system"/>
              </a:rPr>
              <a:t>难点：多数据库类型多模式</a:t>
            </a:r>
            <a:r>
              <a:rPr lang="zh-Hans" altLang="en-US" dirty="0">
                <a:latin typeface="-apple-system"/>
              </a:rPr>
              <a:t>众多</a:t>
            </a:r>
            <a:endParaRPr lang="zh-CN" altLang="en-US" dirty="0">
              <a:latin typeface="-apple-system"/>
            </a:endParaRPr>
          </a:p>
        </p:txBody>
      </p:sp>
    </p:spTree>
    <p:extLst>
      <p:ext uri="{BB962C8B-B14F-4D97-AF65-F5344CB8AC3E}">
        <p14:creationId xmlns:p14="http://schemas.microsoft.com/office/powerpoint/2010/main" val="37981358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b="1" dirty="0"/>
              <a:t>查询处理</a:t>
            </a:r>
          </a:p>
        </p:txBody>
      </p:sp>
      <p:sp>
        <p:nvSpPr>
          <p:cNvPr id="2" name="矩形 1">
            <a:extLst>
              <a:ext uri="{FF2B5EF4-FFF2-40B4-BE49-F238E27FC236}">
                <a16:creationId xmlns:a16="http://schemas.microsoft.com/office/drawing/2014/main" id="{E61C78E2-538C-7A49-A613-57BA5D3A9CDC}"/>
              </a:ext>
            </a:extLst>
          </p:cNvPr>
          <p:cNvSpPr/>
          <p:nvPr/>
        </p:nvSpPr>
        <p:spPr>
          <a:xfrm>
            <a:off x="778045" y="1066497"/>
            <a:ext cx="10804353" cy="1323439"/>
          </a:xfrm>
          <a:prstGeom prst="rect">
            <a:avLst/>
          </a:prstGeom>
        </p:spPr>
        <p:txBody>
          <a:bodyPr wrap="square">
            <a:spAutoFit/>
          </a:bodyPr>
          <a:lstStyle/>
          <a:p>
            <a:pPr>
              <a:buFont typeface="Arial" panose="020B0604020202020204" pitchFamily="34" charset="0"/>
              <a:buChar char="•"/>
            </a:pPr>
            <a:r>
              <a:rPr lang="zh-CN" altLang="en-US" dirty="0">
                <a:latin typeface="-apple-system"/>
              </a:rPr>
              <a:t>功能：将查询命令分发至多数据库系统中的各个异构数据源上进行数据查询，并获取返回结果。需要负责查询分解、查询转换及查询优化。</a:t>
            </a:r>
            <a:endParaRPr lang="en-US" altLang="zh-CN" dirty="0">
              <a:latin typeface="-apple-system"/>
            </a:endParaRPr>
          </a:p>
          <a:p>
            <a:pPr>
              <a:buFont typeface="Arial" panose="020B0604020202020204" pitchFamily="34" charset="0"/>
              <a:buChar char="•"/>
            </a:pPr>
            <a:endParaRPr lang="zh-CN" altLang="en-US" dirty="0">
              <a:latin typeface="-apple-system"/>
            </a:endParaRPr>
          </a:p>
          <a:p>
            <a:pPr>
              <a:buFont typeface="Arial" panose="020B0604020202020204" pitchFamily="34" charset="0"/>
              <a:buChar char="•"/>
            </a:pPr>
            <a:r>
              <a:rPr lang="zh-CN" altLang="en-US" dirty="0">
                <a:latin typeface="-apple-system"/>
              </a:rPr>
              <a:t>难点：语法解析</a:t>
            </a:r>
          </a:p>
        </p:txBody>
      </p:sp>
    </p:spTree>
    <p:extLst>
      <p:ext uri="{BB962C8B-B14F-4D97-AF65-F5344CB8AC3E}">
        <p14:creationId xmlns:p14="http://schemas.microsoft.com/office/powerpoint/2010/main" val="15443306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5"/>
          <p:cNvSpPr txBox="1"/>
          <p:nvPr/>
        </p:nvSpPr>
        <p:spPr>
          <a:xfrm>
            <a:off x="778046" y="272930"/>
            <a:ext cx="1080435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800">
                <a:latin typeface="微软雅黑"/>
                <a:ea typeface="微软雅黑"/>
                <a:cs typeface="微软雅黑"/>
              </a:defRPr>
            </a:lvl1pPr>
          </a:lstStyle>
          <a:p>
            <a:r>
              <a:rPr lang="zh-CN" altLang="en-US" b="1" dirty="0"/>
              <a:t>数据处理</a:t>
            </a:r>
          </a:p>
        </p:txBody>
      </p:sp>
      <p:sp>
        <p:nvSpPr>
          <p:cNvPr id="3" name="矩形 2">
            <a:extLst>
              <a:ext uri="{FF2B5EF4-FFF2-40B4-BE49-F238E27FC236}">
                <a16:creationId xmlns:a16="http://schemas.microsoft.com/office/drawing/2014/main" id="{58DC4AFE-4576-304E-9660-DA4B3B0D4EEC}"/>
              </a:ext>
            </a:extLst>
          </p:cNvPr>
          <p:cNvSpPr/>
          <p:nvPr/>
        </p:nvSpPr>
        <p:spPr>
          <a:xfrm>
            <a:off x="778045" y="1140852"/>
            <a:ext cx="11049777" cy="1323439"/>
          </a:xfrm>
          <a:prstGeom prst="rect">
            <a:avLst/>
          </a:prstGeom>
        </p:spPr>
        <p:txBody>
          <a:bodyPr wrap="square">
            <a:spAutoFit/>
          </a:bodyPr>
          <a:lstStyle/>
          <a:p>
            <a:pPr>
              <a:buFont typeface="Arial" panose="020B0604020202020204" pitchFamily="34" charset="0"/>
              <a:buChar char="•"/>
            </a:pPr>
            <a:r>
              <a:rPr lang="zh-CN" altLang="en-US" dirty="0">
                <a:latin typeface="-apple-system"/>
              </a:rPr>
              <a:t>功能：从参与查询的多个异构数据库中返回的数据，查询前的数据预加载以及处理客户端与中间件的数据互通。需要负责数据预加载、数据分发管理、数据转换以及数据收发等。</a:t>
            </a:r>
            <a:endParaRPr lang="en-US" altLang="zh-CN" dirty="0">
              <a:latin typeface="-apple-system"/>
            </a:endParaRPr>
          </a:p>
          <a:p>
            <a:pPr>
              <a:buFont typeface="Arial" panose="020B0604020202020204" pitchFamily="34" charset="0"/>
              <a:buChar char="•"/>
            </a:pPr>
            <a:endParaRPr lang="zh-CN" altLang="en-US" dirty="0">
              <a:latin typeface="-apple-system"/>
            </a:endParaRPr>
          </a:p>
          <a:p>
            <a:pPr>
              <a:buFont typeface="Arial" panose="020B0604020202020204" pitchFamily="34" charset="0"/>
              <a:buChar char="•"/>
            </a:pPr>
            <a:r>
              <a:rPr lang="zh-CN" altLang="en-US" dirty="0">
                <a:latin typeface="-apple-system"/>
              </a:rPr>
              <a:t>难点：内存管理、数据优化算法</a:t>
            </a:r>
          </a:p>
        </p:txBody>
      </p:sp>
    </p:spTree>
    <p:extLst>
      <p:ext uri="{BB962C8B-B14F-4D97-AF65-F5344CB8AC3E}">
        <p14:creationId xmlns:p14="http://schemas.microsoft.com/office/powerpoint/2010/main" val="644513867"/>
      </p:ext>
    </p:extLst>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99CB38"/>
      </a:accent1>
      <a:accent2>
        <a:srgbClr val="63A537"/>
      </a:accent2>
      <a:accent3>
        <a:srgbClr val="37A76F"/>
      </a:accent3>
      <a:accent4>
        <a:srgbClr val="44C1A3"/>
      </a:accent4>
      <a:accent5>
        <a:srgbClr val="4EB3CF"/>
      </a:accent5>
      <a:accent6>
        <a:srgbClr val="51C3F9"/>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2700" dir="5400000" rotWithShape="0">
              <a:srgbClr val="000000">
                <a:alpha val="38000"/>
              </a:srgbClr>
            </a:outerShdw>
          </a:effectLst>
        </a:effectStyle>
        <a:effectStyle>
          <a:effectLst>
            <a:outerShdw blurRad="38100" dist="12700" dir="5400000" rotWithShape="0">
              <a:srgbClr val="000000">
                <a:alpha val="38000"/>
              </a:srgbClr>
            </a:outerShdw>
          </a:effectLst>
        </a:effectStyle>
        <a:effectStyle>
          <a:effectLst>
            <a:outerShdw blurRad="38100" dist="127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8100" cap="flat">
          <a:solidFill>
            <a:srgbClr val="FFFFFF"/>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99CB38"/>
      </a:accent1>
      <a:accent2>
        <a:srgbClr val="63A537"/>
      </a:accent2>
      <a:accent3>
        <a:srgbClr val="37A76F"/>
      </a:accent3>
      <a:accent4>
        <a:srgbClr val="44C1A3"/>
      </a:accent4>
      <a:accent5>
        <a:srgbClr val="4EB3CF"/>
      </a:accent5>
      <a:accent6>
        <a:srgbClr val="51C3F9"/>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2700" dir="5400000" rotWithShape="0">
              <a:srgbClr val="000000">
                <a:alpha val="38000"/>
              </a:srgbClr>
            </a:outerShdw>
          </a:effectLst>
        </a:effectStyle>
        <a:effectStyle>
          <a:effectLst>
            <a:outerShdw blurRad="38100" dist="12700" dir="5400000" rotWithShape="0">
              <a:srgbClr val="000000">
                <a:alpha val="38000"/>
              </a:srgbClr>
            </a:outerShdw>
          </a:effectLst>
        </a:effectStyle>
        <a:effectStyle>
          <a:effectLst>
            <a:outerShdw blurRad="38100" dist="127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8100" cap="flat">
          <a:solidFill>
            <a:srgbClr val="FFFFFF"/>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88529"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10542</TotalTime>
  <Words>4596</Words>
  <Application>Microsoft Macintosh PowerPoint</Application>
  <PresentationFormat>宽屏</PresentationFormat>
  <Paragraphs>542</Paragraphs>
  <Slides>57</Slides>
  <Notes>14</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57</vt:i4>
      </vt:variant>
    </vt:vector>
  </HeadingPairs>
  <TitlesOfParts>
    <vt:vector size="84" baseType="lpstr">
      <vt:lpstr>-apple-system</vt:lpstr>
      <vt:lpstr>等线</vt:lpstr>
      <vt:lpstr>方正黑体简体</vt:lpstr>
      <vt:lpstr>思源黑体 Light</vt:lpstr>
      <vt:lpstr>SimSun</vt:lpstr>
      <vt:lpstr>微软雅黑</vt:lpstr>
      <vt:lpstr>幼圆</vt:lpstr>
      <vt:lpstr>字魂59号-创粗黑</vt:lpstr>
      <vt:lpstr>A思源黑体—06</vt:lpstr>
      <vt:lpstr>Agency FB</vt:lpstr>
      <vt:lpstr>Bebas</vt:lpstr>
      <vt:lpstr>Impact MT Std</vt:lpstr>
      <vt:lpstr>PangMenZhengDao</vt:lpstr>
      <vt:lpstr>Roboto Condensed Regular</vt:lpstr>
      <vt:lpstr>SF Movie Poster</vt:lpstr>
      <vt:lpstr>Source Han Sans CN</vt:lpstr>
      <vt:lpstr>Source Han Sans HW SC</vt:lpstr>
      <vt:lpstr>Source Han Serif SC</vt:lpstr>
      <vt:lpstr>Arial</vt:lpstr>
      <vt:lpstr>Bauhaus 93</vt:lpstr>
      <vt:lpstr>Calibri</vt:lpstr>
      <vt:lpstr>Century Gothic</vt:lpstr>
      <vt:lpstr>DIN Alternate</vt:lpstr>
      <vt:lpstr>Helvetica</vt:lpstr>
      <vt:lpstr>Helvetica Neue</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HE James</cp:lastModifiedBy>
  <cp:revision>4</cp:revision>
  <dcterms:modified xsi:type="dcterms:W3CDTF">2021-06-18T06:40:54Z</dcterms:modified>
</cp:coreProperties>
</file>